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7b960b2ea74a63" /><Relationship Type="http://schemas.openxmlformats.org/officeDocument/2006/relationships/extended-properties" Target="/docProps/app.xml" Id="Rdf2dcc3e09934170" /><Relationship Type="http://schemas.openxmlformats.org/officeDocument/2006/relationships/officeDocument" Target="/ppt/presentation.xml" Id="R31ede905899142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55" r:id="R8b3a409aa7104b76"/>
  </p:sldMasterIdLst>
  <p:notesMasterIdLst>
    <p:notesMasterId xmlns:r="http://schemas.openxmlformats.org/officeDocument/2006/relationships" r:id="R6ad21f7b3b534514"/>
  </p:notesMasterIdLst>
  <p:sldIdLst>
    <p:sldId xmlns:r="http://schemas.openxmlformats.org/officeDocument/2006/relationships" id="256" r:id="R75ede49c6e1742b7"/>
    <p:sldId xmlns:r="http://schemas.openxmlformats.org/officeDocument/2006/relationships" id="257" r:id="Rbc952cdd6fe44ce4"/>
    <p:sldId xmlns:r="http://schemas.openxmlformats.org/officeDocument/2006/relationships" id="258" r:id="R84fe8c31b8d84a3f"/>
    <p:sldId xmlns:r="http://schemas.openxmlformats.org/officeDocument/2006/relationships" id="259" r:id="R0f3177cc34ef41d7"/>
    <p:sldId xmlns:r="http://schemas.openxmlformats.org/officeDocument/2006/relationships" id="260" r:id="Rdf45553605864dba"/>
    <p:sldId xmlns:r="http://schemas.openxmlformats.org/officeDocument/2006/relationships" id="261" r:id="R99c7d4b24903434e"/>
    <p:sldId xmlns:r="http://schemas.openxmlformats.org/officeDocument/2006/relationships" id="262" r:id="Ra1b5069d03144ce9"/>
    <p:sldId xmlns:r="http://schemas.openxmlformats.org/officeDocument/2006/relationships" id="263" r:id="R47c2ce3133254597"/>
    <p:sldId xmlns:r="http://schemas.openxmlformats.org/officeDocument/2006/relationships" id="264" r:id="R3796af0c66c04d42"/>
    <p:sldId xmlns:r="http://schemas.openxmlformats.org/officeDocument/2006/relationships" id="265" r:id="Rb6dd03a143914cf9"/>
    <p:sldId xmlns:r="http://schemas.openxmlformats.org/officeDocument/2006/relationships" id="266" r:id="R75aeb80aeb0044ea"/>
    <p:sldId xmlns:r="http://schemas.openxmlformats.org/officeDocument/2006/relationships" id="267" r:id="R71107feb018547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ab48bb2e53234694"/><Relationship Type="http://schemas.openxmlformats.org/officeDocument/2006/relationships/slideMaster" Target="/ppt/slideMasters/slideMaster2.xml" Id="R8b3a409aa7104b76"/><Relationship Type="http://schemas.openxmlformats.org/officeDocument/2006/relationships/notesMaster" Target="/ppt/notesMasters/notesMaster1.xml" Id="R6ad21f7b3b534514"/><Relationship Type="http://schemas.openxmlformats.org/officeDocument/2006/relationships/presProps" Target="/ppt/presProps.xml" Id="Rbc7b9ee77950421e"/><Relationship Type="http://schemas.openxmlformats.org/officeDocument/2006/relationships/tableStyles" Target="/ppt/tableStyles.xml" Id="R6019eddc17e14a02"/><Relationship Type="http://schemas.openxmlformats.org/officeDocument/2006/relationships/slide" Target="/ppt/slides/slide1.xml" Id="R75ede49c6e1742b7"/><Relationship Type="http://schemas.openxmlformats.org/officeDocument/2006/relationships/slide" Target="/ppt/slides/slide2.xml" Id="Rbc952cdd6fe44ce4"/><Relationship Type="http://schemas.openxmlformats.org/officeDocument/2006/relationships/slide" Target="/ppt/slides/slide3.xml" Id="R84fe8c31b8d84a3f"/><Relationship Type="http://schemas.openxmlformats.org/officeDocument/2006/relationships/slide" Target="/ppt/slides/slide4.xml" Id="R0f3177cc34ef41d7"/><Relationship Type="http://schemas.openxmlformats.org/officeDocument/2006/relationships/slide" Target="/ppt/slides/slide5.xml" Id="Rdf45553605864dba"/><Relationship Type="http://schemas.openxmlformats.org/officeDocument/2006/relationships/slide" Target="/ppt/slides/slide6.xml" Id="R99c7d4b24903434e"/><Relationship Type="http://schemas.openxmlformats.org/officeDocument/2006/relationships/slide" Target="/ppt/slides/slide7.xml" Id="Ra1b5069d03144ce9"/><Relationship Type="http://schemas.openxmlformats.org/officeDocument/2006/relationships/slide" Target="/ppt/slides/slide8.xml" Id="R47c2ce3133254597"/><Relationship Type="http://schemas.openxmlformats.org/officeDocument/2006/relationships/slide" Target="/ppt/slides/slide9.xml" Id="R3796af0c66c04d42"/><Relationship Type="http://schemas.openxmlformats.org/officeDocument/2006/relationships/slide" Target="/ppt/slides/slide10.xml" Id="Rb6dd03a143914cf9"/><Relationship Type="http://schemas.openxmlformats.org/officeDocument/2006/relationships/slide" Target="/ppt/slides/slide11.xml" Id="R75aeb80aeb0044ea"/><Relationship Type="http://schemas.openxmlformats.org/officeDocument/2006/relationships/slide" Target="/ppt/slides/slide12.xml" Id="R71107feb018547ed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52e1a2e7a532425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Бордо и шампанское">
      <a:dk1>
        <a:srgbClr val="581A2A"/>
      </a:dk1>
      <a:lt1>
        <a:srgbClr val="FFF9ED"/>
      </a:lt1>
      <a:dk2>
        <a:srgbClr val="46392C"/>
      </a:dk2>
      <a:lt2>
        <a:srgbClr val="F0E2CE"/>
      </a:lt2>
      <a:accent1>
        <a:srgbClr val="6A1E32"/>
      </a:accent1>
      <a:accent2>
        <a:srgbClr val="AB8037"/>
      </a:accent2>
      <a:accent3>
        <a:srgbClr val="79594F"/>
      </a:accent3>
      <a:accent4>
        <a:srgbClr val="D9C6A7"/>
      </a:accent4>
      <a:accent5>
        <a:srgbClr val="F0E2CE"/>
      </a:accent5>
      <a:accent6>
        <a:srgbClr val="8B7763"/>
      </a:accent6>
      <a:hlink>
        <a:srgbClr val="AB8037"/>
      </a:hlink>
      <a:folHlink>
        <a:srgbClr val="79594F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Бордо и шампанское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9a0545a4fa848fe" /><Relationship Type="http://schemas.openxmlformats.org/officeDocument/2006/relationships/notesMaster" Target="/ppt/notesMasters/notesMaster1.xml" Id="R8229877feb824b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e6d18d8113456b" /><Relationship Type="http://schemas.openxmlformats.org/officeDocument/2006/relationships/notesMaster" Target="/ppt/notesMasters/notesMaster1.xml" Id="R08b9dab9bf654d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335ea2aa544e51" /><Relationship Type="http://schemas.openxmlformats.org/officeDocument/2006/relationships/notesMaster" Target="/ppt/notesMasters/notesMaster1.xml" Id="R0a4dae7e4d364f3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e7859daa66440c7" /><Relationship Type="http://schemas.openxmlformats.org/officeDocument/2006/relationships/notesMaster" Target="/ppt/notesMasters/notesMaster1.xml" Id="R37b4652fe2fb46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cab97b6611a4eb7" /><Relationship Type="http://schemas.openxmlformats.org/officeDocument/2006/relationships/notesMaster" Target="/ppt/notesMasters/notesMaster1.xml" Id="R0398327a498f44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b1d3c2e981d428f" /><Relationship Type="http://schemas.openxmlformats.org/officeDocument/2006/relationships/notesMaster" Target="/ppt/notesMasters/notesMaster1.xml" Id="Rda7db2dfbee1401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85141a4cab43e2" /><Relationship Type="http://schemas.openxmlformats.org/officeDocument/2006/relationships/notesMaster" Target="/ppt/notesMasters/notesMaster1.xml" Id="R3f45946326fb4aa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a9669551d3f402e" /><Relationship Type="http://schemas.openxmlformats.org/officeDocument/2006/relationships/notesMaster" Target="/ppt/notesMasters/notesMaster1.xml" Id="R251f6971b9344a1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6dcae5ea1944ce4" /><Relationship Type="http://schemas.openxmlformats.org/officeDocument/2006/relationships/notesMaster" Target="/ppt/notesMasters/notesMaster1.xml" Id="R6e9da8b77478412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2bf4e8d488246d3" /><Relationship Type="http://schemas.openxmlformats.org/officeDocument/2006/relationships/notesMaster" Target="/ppt/notesMasters/notesMaster1.xml" Id="R7db3dd0ba52f4d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d2741f637dc4599" /><Relationship Type="http://schemas.openxmlformats.org/officeDocument/2006/relationships/notesMaster" Target="/ppt/notesMasters/notesMaster1.xml" Id="Rb4d8d56d4af04b8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f7cadb4276840f6" /><Relationship Type="http://schemas.openxmlformats.org/officeDocument/2006/relationships/notesMaster" Target="/ppt/notesMasters/notesMaster1.xml" Id="Ra93526606cb7438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шаблон «Бордо и шампанское», 16:9. 12 образцов слайдов и 12 именованных макетов. Дублируйте образец либо используйте «Главная → Создать слайд / Макет». Тексты и поле изображения редактируются. Таблица на слайде 9 и диаграмма на слайде 8 являются нативными объектами PowerPoint. Чтобы сохранить их оформление, дублируйте слайды. Все числовые значения демонстрационные. Шрифты: Georgia и Segoe UI. Фоны с орнаментом находятся на макетах как PNG. Их можно заменить через «Вид → Образец слайдов». Перед показом замените примеры своим содержанием.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Числа 24%, 120 и 3,5× являются демонстрационными значениями для шаблона. Они не отражают реальные показатели. Цифры и подписи редактируются как текст.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диаграмма PowerPoint. Для редактирования используйте «Изменить данные». Встроенная книга содержит демонстрационный ряд: 12, 18, 24, 32, условные единицы. Для сохранения оформления дублируйте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Нативная таблица PowerPoint. Все строки, столбцы и тексты редактируются. Замените образцы описаний своими данными.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Образец макета. Замените текст своим содержанием. Для сохранения всех элементов удобно дублировать слайд.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«Бордо и шампанское» по выбранному пользователем эскизу. Бордовая обложка с золотым орнаментом, светлые внутренние слайды с бордовой полосой. Авторская современная стилизация калмыцкого углового орнамента с закрытым бутоном тюльпана. Фоны подготовлены Image Gen. Культурные ориентиры: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a1e1a007fcb4457" /><Relationship Type="http://schemas.openxmlformats.org/officeDocument/2006/relationships/image" Target="/ppt/media/image.png" Id="R4432cb28a8a54e13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3c8404e29e141a8" /><Relationship Type="http://schemas.openxmlformats.org/officeDocument/2006/relationships/image" Target="/ppt/media/image2.png" Id="Rf9e0a901d2dc465c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a66c1c175114b7f" /><Relationship Type="http://schemas.openxmlformats.org/officeDocument/2006/relationships/image" Target="/ppt/media/image3.png" Id="R5f98cacf04474193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499eed958684db7" /><Relationship Type="http://schemas.openxmlformats.org/officeDocument/2006/relationships/image" Target="/ppt/media/image4.png" Id="R2d859998957e4e35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9c83671eb66424a" /><Relationship Type="http://schemas.openxmlformats.org/officeDocument/2006/relationships/image" Target="/ppt/media/image5.png" Id="Rd8015624ede14234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4f8718818204dd8" /><Relationship Type="http://schemas.openxmlformats.org/officeDocument/2006/relationships/image" Target="/ppt/media/image6.png" Id="R677b1e976b604986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6fdfd8699604b38" /><Relationship Type="http://schemas.openxmlformats.org/officeDocument/2006/relationships/image" Target="/ppt/media/image7.png" Id="Rdff66af592af4f4a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df614f1a95c41e0" /><Relationship Type="http://schemas.openxmlformats.org/officeDocument/2006/relationships/image" Target="/ppt/media/image8.png" Id="R6a096d5f96d543c5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2acb5850521461c" /><Relationship Type="http://schemas.openxmlformats.org/officeDocument/2006/relationships/image" Target="/ppt/media/image9.png" Id="R91b1fc10986d4d18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f90eacb52684d3a" /><Relationship Type="http://schemas.openxmlformats.org/officeDocument/2006/relationships/image" Target="/ppt/media/image10.png" Id="R7616d52d86894ca2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778bc00a0c54af9" /><Relationship Type="http://schemas.openxmlformats.org/officeDocument/2006/relationships/image" Target="/ppt/media/image11.png" Id="Ra43cef7915b14759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2c4c683113243f4" /><Relationship Type="http://schemas.openxmlformats.org/officeDocument/2006/relationships/image" Target="/ppt/media/image12.png" Id="Rad70bf20f0e84c2c" /></Relationships>
</file>

<file path=ppt/slideLayouts/slideLayout7.xml><?xml version="1.0" encoding="utf-8"?>
<p:sldLayout xmlns:p="http://schemas.openxmlformats.org/presentationml/2006/main">
  <p:cSld name="01 · Обложка">
    <p:bg>
      <p:bgPr>
        <a:solidFill xmlns:a="http://schemas.openxmlformats.org/drawingml/2006/main">
          <a:srgbClr val="4A11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2D7BA4-64A5-45E3-A95D-CF6E9B226E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32cb28a8a54e1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AFFB5E02-EE1D-46B2-8071-A0C250D485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04975" y="1638300"/>
            <a:ext cx="8620125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85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85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pPr>
            <a:r>
              <a:rPr sz="5850" b="0">
                <a:solidFill>
                  <a:srgbClr val="FFF2D4"/>
                </a:solidFill>
                <a:latin typeface="Georgia"/>
                <a:ea typeface="Georgia"/>
                <a:cs typeface="Georgia"/>
              </a:rPr>
              <a:t>Название</a:t>
            </a:r>
          </a:p>
          <a:p xmlns:a="http://schemas.openxmlformats.org/drawingml/2006/main">
            <a:pPr>
              <a:defRPr sz="585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pPr>
            <a:r>
              <a:rPr sz="5850" b="0">
                <a:solidFill>
                  <a:srgbClr val="FFF2D4"/>
                </a:solidFill>
                <a:latin typeface="Georgia"/>
                <a:ea typeface="Georgia"/>
                <a:cs typeface="Georgia"/>
              </a:rPr>
              <a:t>презентации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F153C52D-C2C6-4161-BD4F-D423F07C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411480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B66F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2708D19-C158-4ABA-AAA6-69E70540909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724025" y="4419600"/>
            <a:ext cx="82105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FFF2D4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2 · Содержание">
    <p:bg>
      <p:bgPr>
        <a:solidFill xmlns:a="http://schemas.openxmlformats.org/drawingml/2006/main">
          <a:srgbClr val="FBF2E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AE37A3-C727-4CEF-9F35-A894EF972D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e0a901d2dc465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537C75C8-6A82-4F65-A4CB-F1E86029D7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Содержание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FF112917-E54A-42FE-8D98-91C0F8A3E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175260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B803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EA5C3E1-5170-4B30-886B-A789BBC69AA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39D75773-59D6-46E2-BB34-95DD3DFA96F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952625" y="22860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69D2E6A8-C187-4C09-AB81-BADB07CBDD0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924175" y="2324100"/>
            <a:ext cx="7810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7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C309BED9-4684-4764-8557-0D093DD8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2914650"/>
            <a:ext cx="7810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C6A7"/>
            </a:solidFill>
          </a:ln>
        </p:spPr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88438D1D-AA51-4F6B-A69F-099234C7246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952625" y="31242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152E15C2-75B4-4D47-8D6C-F31D82E15111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2924175" y="3162300"/>
            <a:ext cx="7810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1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0C8AEFEF-A437-42B6-8991-168F10F4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752850"/>
            <a:ext cx="7810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C6A7"/>
            </a:solidFill>
          </a:ln>
        </p:spPr>
      </p:sp>
      <p:sp>
        <p:nvSpPr>
          <p:cNvPr id="11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76FCD703-325A-4E3C-9715-A1EDED41D05D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1952625" y="39624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338D6FB5-F50A-4B62-9F04-9FD27BE77DC5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2924175" y="4000500"/>
            <a:ext cx="7810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1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EF6FF909-17E5-4AF4-A3BA-C8C719991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4591050"/>
            <a:ext cx="7810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C6A7"/>
            </a:solidFill>
          </a:ln>
        </p:spPr>
      </p:sp>
      <p:sp>
        <p:nvSpPr>
          <p:cNvPr id="14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9BE87EBC-2BD9-4E09-90FB-DB0FD88997CE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1952625" y="48006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5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A7A6D844-3B1B-4582-8BB6-E2E27DB05BDD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2924175" y="4838700"/>
            <a:ext cx="7810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· Раздел">
    <p:bg>
      <p:bgPr>
        <a:solidFill xmlns:a="http://schemas.openxmlformats.org/drawingml/2006/main">
          <a:srgbClr val="4A11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22A0DD-41AE-486F-BD61-93E895E191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98cacf0447419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F7D7E97-69C5-44BE-B965-EB1CB99D9361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714500" y="1552575"/>
            <a:ext cx="7219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D7B66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D7B66F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D7B66F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ECF73DF-15CB-4B84-9650-8139FCA001AE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1695450" y="2533650"/>
            <a:ext cx="8791575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75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875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pPr>
            <a:r>
              <a:rPr sz="4875" b="0">
                <a:solidFill>
                  <a:srgbClr val="FFF2D4"/>
                </a:solidFill>
                <a:latin typeface="Georgia"/>
                <a:ea typeface="Georgia"/>
                <a:cs typeface="Georgia"/>
              </a:rPr>
              <a:t>Название раздела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AE386189-7B03-4FC0-ADED-C88AF592E440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1724025" y="4229100"/>
            <a:ext cx="822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2D4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· Основная мысль">
    <p:bg>
      <p:bgPr>
        <a:solidFill xmlns:a="http://schemas.openxmlformats.org/drawingml/2006/main">
          <a:srgbClr val="FBF2E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F056C7-14DF-400D-9D5C-FC72FB859A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859998957e4e3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BA67182-C666-4EE9-868B-5A8B476403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Основная мысль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7352631F-9903-42F0-A2A1-359A7A2A7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175260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B803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7D8EA02-E4C0-417B-9EF3-601E66E24E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C097FC1C-4335-4235-97E6-232ABEEFE6C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952625" y="2524125"/>
            <a:ext cx="7924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77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5E45315B-D6AA-4134-A346-7200F8D3283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952625" y="3257550"/>
            <a:ext cx="76390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Краткое пояснение</a:t>
            </a:r>
          </a:p>
        </p:txBody>
      </p:sp>
      <p:sp>
        <p:nvSpPr>
          <p:cNvPr id="7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9000273B-6D07-486F-9EDE-DC254671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5210175"/>
            <a:ext cx="12096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B8037"/>
            </a:solidFill>
          </a:ln>
        </p:spPr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E2A18F01-AE50-4260-9B76-745766DF5EAC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8743950" y="4924425"/>
            <a:ext cx="195262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2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2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Вывод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· Текст и изображение">
    <p:bg>
      <p:bgPr>
        <a:solidFill xmlns:a="http://schemas.openxmlformats.org/drawingml/2006/main">
          <a:srgbClr val="FBF2E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6EE3E7-AFA7-4080-BD14-606DD989B8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015624ede1423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982748D-EFCB-4600-9FBB-CD3420B5B1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Текст и изображение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0143F667-F819-4A1F-9B65-6A9A0A8DD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175260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B803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D746901-B11F-447C-8CCA-43E1FD4C3E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BD138BE-EE19-4CC6-B491-623DE037CC3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952625" y="2333625"/>
            <a:ext cx="3425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5D16B341-8C7B-4F17-8954-E03D17A5A777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952625" y="3162300"/>
            <a:ext cx="3425000" cy="2390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3DD982D8-93C7-42F6-AD0D-ACED828A24F8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5904548" y="2305050"/>
            <a:ext cx="4830128" cy="3114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2CE"/>
          </a:solidFill>
          <a:ln xmlns:a="http://schemas.openxmlformats.org/drawingml/2006/main" w="9525">
            <a:solidFill>
              <a:srgbClr val="D9C6A7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89363D73-8930-4B38-B6BC-7D41BC9DB7D0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5904548" y="5619750"/>
            <a:ext cx="4830128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06 · Три направления">
    <p:bg>
      <p:bgPr>
        <a:solidFill xmlns:a="http://schemas.openxmlformats.org/drawingml/2006/main">
          <a:srgbClr val="FBF2E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9FBB4E-48E2-41F4-8068-F8CDAFBE34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7b1e976b60498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8B91D1A-004A-41A2-88BF-991AF5D14F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Три направления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D8DEDD7-C2B1-4729-AE1E-3E71B4651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175260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B803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464BE28-A2F5-41D9-8AB2-D369CFD95A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F94AC818-A2EA-4C28-A684-B636422629A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952625" y="2266950"/>
            <a:ext cx="2705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95C7C7C-ACEA-497E-A004-E7427D6FF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276600"/>
            <a:ext cx="2705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C6A7"/>
            </a:solidFill>
          </a:ln>
        </p:spPr>
      </p:sp>
      <p:sp>
        <p:nvSpPr>
          <p:cNvPr id="7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98C6D468-358B-4431-8B9C-4F351F756C0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952625" y="3505200"/>
            <a:ext cx="27051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D5707A77-B7F1-4459-8AD3-6FD303285C2C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952625" y="4429125"/>
            <a:ext cx="27051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9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C0C3B68A-E4A2-478D-809C-CA72ABD718B0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991100" y="2266950"/>
            <a:ext cx="2705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0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1E395048-9B9E-43C2-B049-51EDD48A1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276600"/>
            <a:ext cx="2705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C6A7"/>
            </a:solidFill>
          </a:ln>
        </p:spPr>
      </p:sp>
      <p:sp>
        <p:nvSpPr>
          <p:cNvPr id="11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AD028DF7-D5DC-4B35-B683-D229C51F01FB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991100" y="3505200"/>
            <a:ext cx="27051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12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A25F6034-0316-4F1C-89AB-3FD24667B137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991100" y="4429125"/>
            <a:ext cx="27051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13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512CFD71-B2E9-4042-8F71-973761BC2763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029575" y="2266950"/>
            <a:ext cx="2705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4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040B7BC-13C4-4704-94CA-D9E2A4771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276600"/>
            <a:ext cx="2705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C6A7"/>
            </a:solidFill>
          </a:ln>
        </p:spPr>
      </p:sp>
      <p:sp>
        <p:nvSpPr>
          <p:cNvPr id="15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2F7A093A-9CFA-4B0B-9EE2-1276DB8BBCE3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029575" y="3505200"/>
            <a:ext cx="27051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16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A5BD9721-416B-454F-9589-F6DE87849E87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029575" y="4429125"/>
            <a:ext cx="27051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· Ключевые показатели">
    <p:bg>
      <p:bgPr>
        <a:solidFill xmlns:a="http://schemas.openxmlformats.org/drawingml/2006/main">
          <a:srgbClr val="FBF2E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B1A3D7-ADC6-4683-9719-9BA2E66ED4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f66af592af4f4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198B9FB-CC1B-4F39-8E72-2124DA63B1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Ключевые показатели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6D9CCEAA-41F6-4484-BA00-0020C96AA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175260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B803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4B05F52F-AC14-492D-A80A-7C966C34FA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BBBADD81-6A75-463F-8DE3-21F86695C87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952625" y="2505075"/>
            <a:ext cx="2705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24%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A28B4FB6-217A-4578-8F31-8E2FDCC7C4AE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952625" y="3867150"/>
            <a:ext cx="2705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6B8095F5-1CDB-4E7C-8F0C-36E026B8089F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952625" y="4981575"/>
            <a:ext cx="27051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AAC531B9-EDCF-4950-B56D-0153FE631AE9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991100" y="2505075"/>
            <a:ext cx="2705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120</a:t>
            </a:r>
          </a:p>
        </p:txBody>
      </p:sp>
      <p:sp>
        <p:nvSpPr>
          <p:cNvPr id="9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F58B955D-64DA-49D4-A9E5-F4B0587A519D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991100" y="3867150"/>
            <a:ext cx="2705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0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8C4A8207-CA69-43BA-B223-54BFA97A83CD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991100" y="4981575"/>
            <a:ext cx="27051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1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4C4FAE91-7FB3-47C5-A4F6-5E75C8061A0E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029575" y="2505075"/>
            <a:ext cx="2705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3,5×</a:t>
            </a:r>
          </a:p>
        </p:txBody>
      </p:sp>
      <p:sp>
        <p:nvSpPr>
          <p:cNvPr id="12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7650DB69-3E74-4FFA-B342-2CDB237A4301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029575" y="3867150"/>
            <a:ext cx="2705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3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90F9FF27-7634-40D9-9FBD-82661E4657F0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029575" y="4981575"/>
            <a:ext cx="27051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4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4CEF5ADB-7B03-40D8-83A4-185A4A11EA26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1952625" y="6200775"/>
            <a:ext cx="7829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· Диаграмма">
    <p:bg>
      <p:bgPr>
        <a:solidFill xmlns:a="http://schemas.openxmlformats.org/drawingml/2006/main">
          <a:srgbClr val="FBF2E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361E0E-44FC-42B5-8ED8-3CB43A8F23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096d5f96d543c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64C0B6C-3CD5-468C-9BA8-F5A64DD3BA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Динамика показателя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6B67874F-9EF6-4CE3-8B0F-47F80E9E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175260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B803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3CFF611-0AAA-4E58-BBF4-64D3AF4481C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B04D9607-992D-4E6F-9E11-3869AC1F92E7}"/>
              </a:ext>
            </a:extLst>
          </p:cNvPr>
          <p:cNvSpPr>
            <a:spLocks xmlns:a="http://schemas.openxmlformats.org/drawingml/2006/main" noGrp="1"/>
          </p:cNvSpPr>
          <p:nvPr>
            <p:ph type="chart" idx="30"/>
          </p:nvPr>
        </p:nvSpPr>
        <p:spPr>
          <a:xfrm xmlns:a="http://schemas.openxmlformats.org/drawingml/2006/main">
            <a:off x="1885950" y="2276475"/>
            <a:ext cx="5971794" cy="3495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Диаграмма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B89D9296-6CB8-4BFF-8CDA-96C9F388E76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286369" y="2390775"/>
            <a:ext cx="2448306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7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4C5F1529-7C57-4E2C-90E9-9C5C8607454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286369" y="3429000"/>
            <a:ext cx="2448306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8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EC724423-BB8B-4740-8D95-82109EF92BDF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952625" y="6200775"/>
            <a:ext cx="7829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</p:spTree>
  </p:cSld>
</p:sldLayout>
</file>

<file path=ppt/slideLayouts/slideLayout15.xml><?xml version="1.0" encoding="utf-8"?>
<p:sldLayout xmlns:p="http://schemas.openxmlformats.org/presentationml/2006/main">
  <p:cSld name="09 · Таблица">
    <p:bg>
      <p:bgPr>
        <a:solidFill xmlns:a="http://schemas.openxmlformats.org/drawingml/2006/main">
          <a:srgbClr val="FBF2E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6A37A-9410-4EDA-8EF8-06009B8CC9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b1fc10986d4d1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4C4B77F2-F98C-4CF3-B498-456EA0E1F3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Сравнение вариантов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43B688DD-ED0B-49FC-A1A2-E1C6F70E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175260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B803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4138524-D404-44C2-9A82-1D96808814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C4A425BC-4008-4185-97DB-518E823BC26B}"/>
              </a:ext>
            </a:extLst>
          </p:cNvPr>
          <p:cNvSpPr>
            <a:spLocks xmlns:a="http://schemas.openxmlformats.org/drawingml/2006/main" noGrp="1"/>
          </p:cNvSpPr>
          <p:nvPr>
            <p:ph type="tbl" idx="30"/>
          </p:nvPr>
        </p:nvSpPr>
        <p:spPr>
          <a:xfrm xmlns:a="http://schemas.openxmlformats.org/drawingml/2006/main">
            <a:off x="1952625" y="2381250"/>
            <a:ext cx="8782050" cy="30003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Таблица</a:t>
            </a:r>
          </a:p>
        </p:txBody>
      </p:sp>
      <p:sp>
        <p:nvSpPr>
          <p:cNvPr id="6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4BFB2566-3CCA-48CB-B9B2-0D2B134724C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952625" y="5657850"/>
            <a:ext cx="8782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</p:spTree>
  </p:cSld>
</p:sldLayout>
</file>

<file path=ppt/slideLayouts/slideLayout16.xml><?xml version="1.0" encoding="utf-8"?>
<p:sldLayout xmlns:p="http://schemas.openxmlformats.org/presentationml/2006/main">
  <p:cSld name="10 · Этапы">
    <p:bg>
      <p:bgPr>
        <a:solidFill xmlns:a="http://schemas.openxmlformats.org/drawingml/2006/main">
          <a:srgbClr val="FBF2E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50E759-B0ED-424A-8C69-C0A09B8533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16d52d86894ca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D21CD5B-7E71-4029-BD90-2C52E021E6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План по этапам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193D2AD6-70E2-42D0-9E29-0377014C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175260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AB8037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DA6F2F6-FD16-48F2-972E-2DC35A547E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7F1A1F40-F414-42F4-BE69-54647165ED9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952625" y="2295525"/>
            <a:ext cx="1981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D7E479AC-791A-410F-9AE6-E62F6310D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305175"/>
            <a:ext cx="1981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C6A7"/>
            </a:solidFill>
          </a:ln>
        </p:spPr>
      </p:sp>
      <p:sp>
        <p:nvSpPr>
          <p:cNvPr id="7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2A666A0E-5BC2-4CCB-89BD-8CA28A39FDC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952625" y="3581400"/>
            <a:ext cx="1981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8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1AA3BAE6-751F-4B56-B208-CC26AEA4438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1952625" y="4552950"/>
            <a:ext cx="19812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9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7E76DBE0-108E-4273-94CC-684FB8AEE3A0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1952625" y="5715000"/>
            <a:ext cx="19812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0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146478BE-7AB0-4B45-B7BC-CF134F048F25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219575" y="2295525"/>
            <a:ext cx="1981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1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60276ED6-A995-4310-963C-D9ECD2D80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305175"/>
            <a:ext cx="1981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C6A7"/>
            </a:solidFill>
          </a:ln>
        </p:spPr>
      </p:sp>
      <p:sp>
        <p:nvSpPr>
          <p:cNvPr id="12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77FD2FC1-EC5B-4896-96A5-304F0B1665A5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219575" y="3581400"/>
            <a:ext cx="1981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3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78421220-1D94-4236-9CA9-73530C640318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4219575" y="4552950"/>
            <a:ext cx="19812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4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D8BD01FD-8B40-45B1-97E3-ADAE215548C6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4219575" y="5715000"/>
            <a:ext cx="19812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5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5974D77E-1FA0-473E-BC99-A08A78C05583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6486525" y="2295525"/>
            <a:ext cx="1981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F1025B19-6463-42D4-A431-13FFBE8E4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3305175"/>
            <a:ext cx="1981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C6A7"/>
            </a:solidFill>
          </a:ln>
        </p:spPr>
      </p:sp>
      <p:sp>
        <p:nvSpPr>
          <p:cNvPr id="17" name="placeholder_12">
            <a:extLst xmlns:a="http://schemas.openxmlformats.org/drawingml/2006/main">
              <a:ext uri="{FF2B5EF4-FFF2-40B4-BE49-F238E27FC236}">
                <a16:creationId xmlns:a16="http://schemas.microsoft.com/office/drawing/2014/main" id="{E79F5D29-6CF9-45C6-B972-C0F00103018B}"/>
              </a:ext>
            </a:extLst>
          </p:cNvPr>
          <p:cNvSpPr>
            <a:spLocks xmlns:a="http://schemas.openxmlformats.org/drawingml/2006/main" noGrp="1"/>
          </p:cNvSpPr>
          <p:nvPr>
            <p:ph type="body" idx="11"/>
          </p:nvPr>
        </p:nvSpPr>
        <p:spPr>
          <a:xfrm xmlns:a="http://schemas.openxmlformats.org/drawingml/2006/main">
            <a:off x="6486525" y="3581400"/>
            <a:ext cx="1981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8" name="placeholder_13">
            <a:extLst xmlns:a="http://schemas.openxmlformats.org/drawingml/2006/main">
              <a:ext uri="{FF2B5EF4-FFF2-40B4-BE49-F238E27FC236}">
                <a16:creationId xmlns:a16="http://schemas.microsoft.com/office/drawing/2014/main" id="{5BB6975B-6C27-4D33-A70F-4F1C2AD9B580}"/>
              </a:ext>
            </a:extLst>
          </p:cNvPr>
          <p:cNvSpPr>
            <a:spLocks xmlns:a="http://schemas.openxmlformats.org/drawingml/2006/main" noGrp="1"/>
          </p:cNvSpPr>
          <p:nvPr>
            <p:ph type="body" idx="12"/>
          </p:nvPr>
        </p:nvSpPr>
        <p:spPr>
          <a:xfrm xmlns:a="http://schemas.openxmlformats.org/drawingml/2006/main">
            <a:off x="6486525" y="4552950"/>
            <a:ext cx="19812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9" name="placeholder_14">
            <a:extLst xmlns:a="http://schemas.openxmlformats.org/drawingml/2006/main">
              <a:ext uri="{FF2B5EF4-FFF2-40B4-BE49-F238E27FC236}">
                <a16:creationId xmlns:a16="http://schemas.microsoft.com/office/drawing/2014/main" id="{7D40057E-7181-493D-9F30-15C38B6D2816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6486525" y="5715000"/>
            <a:ext cx="19812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20" name="placeholder_15">
            <a:extLst xmlns:a="http://schemas.openxmlformats.org/drawingml/2006/main">
              <a:ext uri="{FF2B5EF4-FFF2-40B4-BE49-F238E27FC236}">
                <a16:creationId xmlns:a16="http://schemas.microsoft.com/office/drawing/2014/main" id="{D195CAEB-164C-439A-807A-C710B7574110}"/>
              </a:ext>
            </a:extLst>
          </p:cNvPr>
          <p:cNvSpPr>
            <a:spLocks xmlns:a="http://schemas.openxmlformats.org/drawingml/2006/main" noGrp="1"/>
          </p:cNvSpPr>
          <p:nvPr>
            <p:ph type="body" idx="14"/>
          </p:nvPr>
        </p:nvSpPr>
        <p:spPr>
          <a:xfrm xmlns:a="http://schemas.openxmlformats.org/drawingml/2006/main">
            <a:off x="8753475" y="2295525"/>
            <a:ext cx="1981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21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291959E9-CC25-4A65-91E0-27E0B843A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305175"/>
            <a:ext cx="1981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C6A7"/>
            </a:solidFill>
          </a:ln>
        </p:spPr>
      </p:sp>
      <p:sp>
        <p:nvSpPr>
          <p:cNvPr id="22" name="placeholder_16">
            <a:extLst xmlns:a="http://schemas.openxmlformats.org/drawingml/2006/main">
              <a:ext uri="{FF2B5EF4-FFF2-40B4-BE49-F238E27FC236}">
                <a16:creationId xmlns:a16="http://schemas.microsoft.com/office/drawing/2014/main" id="{BD35E524-765B-42CA-AB73-5972500249CC}"/>
              </a:ext>
            </a:extLst>
          </p:cNvPr>
          <p:cNvSpPr>
            <a:spLocks xmlns:a="http://schemas.openxmlformats.org/drawingml/2006/main" noGrp="1"/>
          </p:cNvSpPr>
          <p:nvPr>
            <p:ph type="body" idx="15"/>
          </p:nvPr>
        </p:nvSpPr>
        <p:spPr>
          <a:xfrm xmlns:a="http://schemas.openxmlformats.org/drawingml/2006/main">
            <a:off x="8753475" y="3581400"/>
            <a:ext cx="1981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23" name="placeholder_17">
            <a:extLst xmlns:a="http://schemas.openxmlformats.org/drawingml/2006/main">
              <a:ext uri="{FF2B5EF4-FFF2-40B4-BE49-F238E27FC236}">
                <a16:creationId xmlns:a16="http://schemas.microsoft.com/office/drawing/2014/main" id="{1089BF4F-6B9A-4316-8C87-9AF89600F1C0}"/>
              </a:ext>
            </a:extLst>
          </p:cNvPr>
          <p:cNvSpPr>
            <a:spLocks xmlns:a="http://schemas.openxmlformats.org/drawingml/2006/main" noGrp="1"/>
          </p:cNvSpPr>
          <p:nvPr>
            <p:ph type="body" idx="16"/>
          </p:nvPr>
        </p:nvSpPr>
        <p:spPr>
          <a:xfrm xmlns:a="http://schemas.openxmlformats.org/drawingml/2006/main">
            <a:off x="8753475" y="4552950"/>
            <a:ext cx="19812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24" name="placeholder_18">
            <a:extLst xmlns:a="http://schemas.openxmlformats.org/drawingml/2006/main">
              <a:ext uri="{FF2B5EF4-FFF2-40B4-BE49-F238E27FC236}">
                <a16:creationId xmlns:a16="http://schemas.microsoft.com/office/drawing/2014/main" id="{4ED101D9-C954-4AA1-967C-35BB82BAB8E9}"/>
              </a:ext>
            </a:extLst>
          </p:cNvPr>
          <p:cNvSpPr>
            <a:spLocks xmlns:a="http://schemas.openxmlformats.org/drawingml/2006/main" noGrp="1"/>
          </p:cNvSpPr>
          <p:nvPr>
            <p:ph type="body" idx="17"/>
          </p:nvPr>
        </p:nvSpPr>
        <p:spPr>
          <a:xfrm xmlns:a="http://schemas.openxmlformats.org/drawingml/2006/main">
            <a:off x="8753475" y="5715000"/>
            <a:ext cx="19812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</p:cSld>
</p:sldLayout>
</file>

<file path=ppt/slideLayouts/slideLayout17.xml><?xml version="1.0" encoding="utf-8"?>
<p:sldLayout xmlns:p="http://schemas.openxmlformats.org/presentationml/2006/main">
  <p:cSld name="11 · Цитата">
    <p:bg>
      <p:bgPr>
        <a:solidFill xmlns:a="http://schemas.openxmlformats.org/drawingml/2006/main">
          <a:srgbClr val="FBF2E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9EE4D7-A2FE-4549-9527-BF78A2853D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3cef7915b1475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0726735-14BA-46AD-9AB4-2BA1014497DD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B8845A1D-F283-4FB8-944D-B2F4A73F12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952625" y="2057400"/>
            <a:ext cx="98107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8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68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68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«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EB88A032-0A65-49CB-B842-830C9E038A61}"/>
              </a:ext>
            </a:extLst>
          </p:cNvPr>
          <p:cNvSpPr>
            <a:spLocks xmlns:a="http://schemas.openxmlformats.org/drawingml/2006/main" noGrp="1"/>
          </p:cNvSpPr>
          <p:nvPr>
            <p:ph type="title" idx="2"/>
          </p:nvPr>
        </p:nvSpPr>
        <p:spPr>
          <a:xfrm xmlns:a="http://schemas.openxmlformats.org/drawingml/2006/main">
            <a:off x="3171825" y="2447925"/>
            <a:ext cx="75628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5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5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Ключевая цитата</a:t>
            </a:r>
          </a:p>
          <a:p xmlns:a="http://schemas.openxmlformats.org/drawingml/2006/main">
            <a:pPr>
              <a:defRPr sz="35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или главная мысль</a:t>
            </a:r>
          </a:p>
          <a:p xmlns:a="http://schemas.openxmlformats.org/drawingml/2006/main">
            <a:pPr>
              <a:defRPr sz="35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выступления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2384151F-5E5D-412C-8C09-E5C9959AD74E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3209925" y="4962525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90C0389D-E554-41DF-94E1-20CD2BAA774C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3209925" y="5457825"/>
            <a:ext cx="7524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</p:cSld>
</p:sldLayout>
</file>

<file path=ppt/slideLayouts/slideLayout18.xml><?xml version="1.0" encoding="utf-8"?>
<p:sldLayout xmlns:p="http://schemas.openxmlformats.org/presentationml/2006/main">
  <p:cSld name="12 · Завершение">
    <p:bg>
      <p:bgPr>
        <a:solidFill xmlns:a="http://schemas.openxmlformats.org/drawingml/2006/main">
          <a:srgbClr val="4A11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841DE8-9E79-4806-90D4-CA945A000D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70bf20f0e84c2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E248DFD-7732-422B-BD2F-F978CA49E6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04975" y="1695450"/>
            <a:ext cx="8620125" cy="2009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70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FFF2D4"/>
                </a:solidFill>
                <a:latin typeface="Georgia"/>
                <a:ea typeface="Georgia"/>
                <a:cs typeface="Georgia"/>
              </a:rPr>
              <a:t>Спасибо</a:t>
            </a:r>
          </a:p>
          <a:p xmlns:a="http://schemas.openxmlformats.org/drawingml/2006/main">
            <a:pPr>
              <a:defRPr sz="570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FFF2D4"/>
                </a:solidFill>
                <a:latin typeface="Georgia"/>
                <a:ea typeface="Georgia"/>
                <a:cs typeface="Georgia"/>
              </a:rPr>
              <a:t>за внимание</a:t>
            </a:r>
          </a:p>
        </p:txBody>
      </p:sp>
      <p:sp>
        <p:nvSpPr>
          <p:cNvPr id="3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377BEEAA-6A98-493B-A1C4-6769CF5F3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4114800"/>
            <a:ext cx="342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B66F"/>
            </a:solidFill>
          </a:ln>
        </p:spPr>
      </p:sp>
      <p:sp>
        <p:nvSpPr>
          <p:cNvPr id="4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D786DBFB-CFB1-454B-8A7A-91ED404DCC1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724025" y="4400550"/>
            <a:ext cx="81057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FFF2D4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880352AD-FF86-4D99-A085-CE6D5F80A6B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24025" y="5276850"/>
            <a:ext cx="81057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FFF2D4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</p:cSld>
</p:sldLayout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5313b8941bcd44be" /><Relationship Type="http://schemas.openxmlformats.org/officeDocument/2006/relationships/slideLayout" Target="/ppt/slideLayouts/slideLayout7.xml" Id="R2bcff230141845d9" /><Relationship Type="http://schemas.openxmlformats.org/officeDocument/2006/relationships/slideLayout" Target="/ppt/slideLayouts/slideLayout8.xml" Id="R502e53f33e8d48e0" /><Relationship Type="http://schemas.openxmlformats.org/officeDocument/2006/relationships/slideLayout" Target="/ppt/slideLayouts/slideLayout9.xml" Id="Ra767c970c8e94172" /><Relationship Type="http://schemas.openxmlformats.org/officeDocument/2006/relationships/slideLayout" Target="/ppt/slideLayouts/slideLayout10.xml" Id="Rc7c9ecdf92eb401f" /><Relationship Type="http://schemas.openxmlformats.org/officeDocument/2006/relationships/slideLayout" Target="/ppt/slideLayouts/slideLayout11.xml" Id="Rd4b3ed6361bb4e3c" /><Relationship Type="http://schemas.openxmlformats.org/officeDocument/2006/relationships/slideLayout" Target="/ppt/slideLayouts/slideLayout12.xml" Id="R9d3ad867b8bf4788" /><Relationship Type="http://schemas.openxmlformats.org/officeDocument/2006/relationships/slideLayout" Target="/ppt/slideLayouts/slideLayout13.xml" Id="Rdffb24551b964a83" /><Relationship Type="http://schemas.openxmlformats.org/officeDocument/2006/relationships/slideLayout" Target="/ppt/slideLayouts/slideLayout14.xml" Id="R49971b2bad1347d8" /><Relationship Type="http://schemas.openxmlformats.org/officeDocument/2006/relationships/slideLayout" Target="/ppt/slideLayouts/slideLayout15.xml" Id="R81212d8b0a5349f3" /><Relationship Type="http://schemas.openxmlformats.org/officeDocument/2006/relationships/slideLayout" Target="/ppt/slideLayouts/slideLayout16.xml" Id="R56fed37109f44930" /><Relationship Type="http://schemas.openxmlformats.org/officeDocument/2006/relationships/slideLayout" Target="/ppt/slideLayouts/slideLayout17.xml" Id="R159f5b9a68f44d9d" /><Relationship Type="http://schemas.openxmlformats.org/officeDocument/2006/relationships/slideLayout" Target="/ppt/slideLayouts/slideLayout18.xml" Id="R4f50d4bbf9b5463d" /></Relationships>
</file>

<file path=ppt/slideMasters/slideMaster2.xml><?xml version="1.0" encoding="utf-8"?>
<p:sldMaster xmlns:p="http://schemas.openxmlformats.org/presentationml/2006/main">
  <p:cSld name="Бордо и шампанское · Калмыцкий стиль · 16:9">
    <p:bg>
      <p:bgPr>
        <a:solidFill xmlns:a="http://schemas.openxmlformats.org/drawingml/2006/main">
          <a:srgbClr val="FBF2E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2bcff230141845d9"/>
    <p:sldLayoutId xmlns:r="http://schemas.openxmlformats.org/officeDocument/2006/relationships" id="2147483657" r:id="R502e53f33e8d48e0"/>
    <p:sldLayoutId xmlns:r="http://schemas.openxmlformats.org/officeDocument/2006/relationships" id="2147483658" r:id="Ra767c970c8e94172"/>
    <p:sldLayoutId xmlns:r="http://schemas.openxmlformats.org/officeDocument/2006/relationships" id="2147483659" r:id="Rc7c9ecdf92eb401f"/>
    <p:sldLayoutId xmlns:r="http://schemas.openxmlformats.org/officeDocument/2006/relationships" id="2147483660" r:id="Rd4b3ed6361bb4e3c"/>
    <p:sldLayoutId xmlns:r="http://schemas.openxmlformats.org/officeDocument/2006/relationships" id="2147483661" r:id="R9d3ad867b8bf4788"/>
    <p:sldLayoutId xmlns:r="http://schemas.openxmlformats.org/officeDocument/2006/relationships" id="2147483662" r:id="Rdffb24551b964a83"/>
    <p:sldLayoutId xmlns:r="http://schemas.openxmlformats.org/officeDocument/2006/relationships" id="2147483663" r:id="R49971b2bad1347d8"/>
    <p:sldLayoutId xmlns:r="http://schemas.openxmlformats.org/officeDocument/2006/relationships" id="2147483664" r:id="R81212d8b0a5349f3"/>
    <p:sldLayoutId xmlns:r="http://schemas.openxmlformats.org/officeDocument/2006/relationships" id="2147483665" r:id="R56fed37109f44930"/>
    <p:sldLayoutId xmlns:r="http://schemas.openxmlformats.org/officeDocument/2006/relationships" id="2147483666" r:id="R159f5b9a68f44d9d"/>
    <p:sldLayoutId xmlns:r="http://schemas.openxmlformats.org/officeDocument/2006/relationships" id="2147483667" r:id="R4f50d4bbf9b5463d"/>
  </p:sldLayoutIdLst>
</p:sldMaster>
</file>

<file path=ppt/slideMasters/theme/theme2.xml><?xml version="1.0" encoding="utf-8"?>
<a:theme xmlns:a="http://schemas.openxmlformats.org/drawingml/2006/main" name="ChatGPT">
  <a:themeElements>
    <a:clrScheme name="Бордо и шампанское">
      <a:dk1>
        <a:srgbClr val="581A2A"/>
      </a:dk1>
      <a:lt1>
        <a:srgbClr val="FFF9ED"/>
      </a:lt1>
      <a:dk2>
        <a:srgbClr val="46392C"/>
      </a:dk2>
      <a:lt2>
        <a:srgbClr val="F0E2CE"/>
      </a:lt2>
      <a:accent1>
        <a:srgbClr val="6A1E32"/>
      </a:accent1>
      <a:accent2>
        <a:srgbClr val="AB8037"/>
      </a:accent2>
      <a:accent3>
        <a:srgbClr val="79594F"/>
      </a:accent3>
      <a:accent4>
        <a:srgbClr val="D9C6A7"/>
      </a:accent4>
      <a:accent5>
        <a:srgbClr val="F0E2CE"/>
      </a:accent5>
      <a:accent6>
        <a:srgbClr val="8B7763"/>
      </a:accent6>
      <a:hlink>
        <a:srgbClr val="AB8037"/>
      </a:hlink>
      <a:folHlink>
        <a:srgbClr val="79594F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Бордо и шампанское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Бордо и шампанское">
      <a:dk1>
        <a:srgbClr val="581A2A"/>
      </a:dk1>
      <a:lt1>
        <a:srgbClr val="FFF9ED"/>
      </a:lt1>
      <a:dk2>
        <a:srgbClr val="46392C"/>
      </a:dk2>
      <a:lt2>
        <a:srgbClr val="F0E2CE"/>
      </a:lt2>
      <a:accent1>
        <a:srgbClr val="6A1E32"/>
      </a:accent1>
      <a:accent2>
        <a:srgbClr val="AB8037"/>
      </a:accent2>
      <a:accent3>
        <a:srgbClr val="79594F"/>
      </a:accent3>
      <a:accent4>
        <a:srgbClr val="D9C6A7"/>
      </a:accent4>
      <a:accent5>
        <a:srgbClr val="F0E2CE"/>
      </a:accent5>
      <a:accent6>
        <a:srgbClr val="8B7763"/>
      </a:accent6>
      <a:hlink>
        <a:srgbClr val="AB8037"/>
      </a:hlink>
      <a:folHlink>
        <a:srgbClr val="79594F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Бордо и шампанское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1b2acea6eb04402" /><Relationship Type="http://schemas.openxmlformats.org/officeDocument/2006/relationships/notesSlide" Target="/ppt/notesSlides/notesSlide1.xml" Id="Raf16a28600b2447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ff4d9a0b97fd4f67" /><Relationship Type="http://schemas.openxmlformats.org/officeDocument/2006/relationships/notesSlide" Target="/ppt/notesSlides/notesSlide2.xml" Id="Rade6ba73689644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0d9a6ab659d047e8" /><Relationship Type="http://schemas.openxmlformats.org/officeDocument/2006/relationships/notesSlide" Target="/ppt/notesSlides/notesSlide3.xml" Id="Rf43dc0325ac0458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55f04cfeafd94f32" /><Relationship Type="http://schemas.openxmlformats.org/officeDocument/2006/relationships/notesSlide" Target="/ppt/notesSlides/notesSlide4.xml" Id="R524679970c62437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715190821d96483a" /><Relationship Type="http://schemas.openxmlformats.org/officeDocument/2006/relationships/notesSlide" Target="/ppt/notesSlides/notesSlide5.xml" Id="Re6d3a3e95a8749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b20433f363d54d8e" /><Relationship Type="http://schemas.openxmlformats.org/officeDocument/2006/relationships/notesSlide" Target="/ppt/notesSlides/notesSlide6.xml" Id="Rf1d8890cca934c2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82db9fa64dbb4fbe" /><Relationship Type="http://schemas.openxmlformats.org/officeDocument/2006/relationships/notesSlide" Target="/ppt/notesSlides/notesSlide7.xml" Id="R069782082afa42a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b44a93516e404174" /><Relationship Type="http://schemas.openxmlformats.org/officeDocument/2006/relationships/chart" Target="/ppt/slides/charts/chart1.xml" Id="R4aa6379ab6c44b6c" /><Relationship Type="http://schemas.openxmlformats.org/officeDocument/2006/relationships/notesSlide" Target="/ppt/notesSlides/notesSlide8.xml" Id="R56f3b96eee174d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b40a1939ce284cc1" /><Relationship Type="http://schemas.openxmlformats.org/officeDocument/2006/relationships/notesSlide" Target="/ppt/notesSlides/notesSlide9.xml" Id="Rc45eee34cc71439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1864b3a03dac4678" /><Relationship Type="http://schemas.openxmlformats.org/officeDocument/2006/relationships/notesSlide" Target="/ppt/notesSlides/notesSlide10.xml" Id="R8607d027740a465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c87d6f7ef8914619" /><Relationship Type="http://schemas.openxmlformats.org/officeDocument/2006/relationships/notesSlide" Target="/ppt/notesSlides/notesSlide11.xml" Id="R739e4682a6884d1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7dacb7951170416a" /><Relationship Type="http://schemas.openxmlformats.org/officeDocument/2006/relationships/notesSlide" Target="/ppt/notesSlides/notesSlide12.xml" Id="Re3daba1af69c488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Показатель</c:v>
          </c:tx>
          <c:spPr>
            <a:solidFill xmlns:a="http://schemas.openxmlformats.org/drawingml/2006/main">
              <a:srgbClr val="6A1E32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AB8037"/>
              </a:solidFill>
            </c:spPr>
          </c:dPt>
          <c:cat>
            <c:strRef>
              <c:f>'Chart Data'!$A$2:$A$5</c:f>
              <c:strCache>
                <c:ptCount val="4"/>
                <c:pt idx="0">
                  <c:v>Период 1</c:v>
                </c:pt>
                <c:pt idx="1">
                  <c:v>Период 2</c:v>
                </c:pt>
                <c:pt idx="2">
                  <c:v>Период 3</c:v>
                </c:pt>
                <c:pt idx="3">
                  <c:v>Период 4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581A2A"/>
                  </a:solidFill>
                  <a:latin typeface="Segoe UI"/>
                  <a:ea typeface="Segoe UI"/>
                  <a:cs typeface="Segoe U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9C6A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</a:p>
        </c:txPr>
        <c:crossAx val="48672768"/>
      </c:catAx>
      <c:valAx>
        <c:axId val="48672768"/>
        <c:scaling>
          <c:orientation val="minMax"/>
          <c:max val="4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C6A7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</a:p>
        </c:txPr>
        <c:crossAx val="48650112"/>
        <c:crossBetween val="between"/>
        <c:majorUnit val="1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-0">
            <a:extLst xmlns:a="http://schemas.openxmlformats.org/drawingml/2006/main">
              <a:ext uri="{FF2B5EF4-FFF2-40B4-BE49-F238E27FC236}">
                <a16:creationId xmlns:a16="http://schemas.microsoft.com/office/drawing/2014/main" id="{15D01AD6-0A16-4CFA-A655-82316A4DE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1638300"/>
            <a:ext cx="8620125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85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85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pPr>
            <a:r>
              <a:rPr sz="5850" b="0">
                <a:solidFill>
                  <a:srgbClr val="FFF2D4"/>
                </a:solidFill>
                <a:latin typeface="Georgia"/>
                <a:ea typeface="Georgia"/>
                <a:cs typeface="Georgia"/>
              </a:rPr>
              <a:t>Название</a:t>
            </a:r>
          </a:p>
          <a:p xmlns:a="http://schemas.openxmlformats.org/drawingml/2006/main">
            <a:pPr>
              <a:defRPr sz="585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pPr>
            <a:r>
              <a:rPr sz="5850" b="0">
                <a:solidFill>
                  <a:srgbClr val="FFF2D4"/>
                </a:solidFill>
                <a:latin typeface="Georgia"/>
                <a:ea typeface="Georgia"/>
                <a:cs typeface="Georgia"/>
              </a:rPr>
              <a:t>презентации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699D293C-11C3-4270-95F6-318AF4CE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4419600"/>
            <a:ext cx="82105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FFF2D4"/>
                </a:solidFill>
                <a:latin typeface="Segoe UI"/>
                <a:ea typeface="Segoe UI"/>
                <a:cs typeface="Segoe UI"/>
              </a:rPr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63273740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-0">
            <a:extLst xmlns:a="http://schemas.openxmlformats.org/drawingml/2006/main">
              <a:ext uri="{FF2B5EF4-FFF2-40B4-BE49-F238E27FC236}">
                <a16:creationId xmlns:a16="http://schemas.microsoft.com/office/drawing/2014/main" id="{F66EC48A-0090-49B4-9DAE-FA645FDF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Содержание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7815639C-516A-410D-925F-77815430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11F2A2C3-4559-402C-B452-8100613B7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2860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15835A0C-4F20-4E49-8A24-C4B0CB324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2324100"/>
            <a:ext cx="7810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 первого раздела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0CA55AF2-53BB-4FB7-91B2-575D0C0E8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1242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13376788-6A3E-4570-8745-F163466AE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162300"/>
            <a:ext cx="7810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 второго раздела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59E846EA-702C-426B-8A6E-CB07C405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9624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9A64B193-543F-40A4-80D7-6903AEA61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4000500"/>
            <a:ext cx="7810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 третьего раздела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0355D165-523C-43A3-BA54-668CA312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800600"/>
            <a:ext cx="752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EEE9C8A1-6AC4-4DD0-BD6C-1FF7F1241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4838700"/>
            <a:ext cx="7810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 четвёртого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97234749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3E432B1E-654D-41AB-8DEC-EFBE220F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552575"/>
            <a:ext cx="72199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D7B66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D7B66F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D7B66F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861113A4-8FC7-4589-BF47-51F684200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533650"/>
            <a:ext cx="8791575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75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875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pPr>
            <a:r>
              <a:rPr sz="4875" b="0">
                <a:solidFill>
                  <a:srgbClr val="FFF2D4"/>
                </a:solidFill>
                <a:latin typeface="Georgia"/>
                <a:ea typeface="Georgia"/>
                <a:cs typeface="Georgia"/>
              </a:rPr>
              <a:t>Название раздела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8897BD53-E31C-4CE3-B70F-A6ADD133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4229100"/>
            <a:ext cx="822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2D4"/>
                </a:solidFill>
                <a:latin typeface="Segoe UI"/>
                <a:ea typeface="Segoe UI"/>
                <a:cs typeface="Segoe UI"/>
              </a:rPr>
              <a:t>Короткое вступление к теме</a:t>
            </a:r>
          </a:p>
        </p:txBody>
      </p:sp>
    </p:spTree>
    <p:extLst>
      <p:ext uri="{BB962C8B-B14F-4D97-AF65-F5344CB8AC3E}">
        <p14:creationId xmlns:p14="http://schemas.microsoft.com/office/powerpoint/2010/main" val="138526631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itle-0">
            <a:extLst xmlns:a="http://schemas.openxmlformats.org/drawingml/2006/main">
              <a:ext uri="{FF2B5EF4-FFF2-40B4-BE49-F238E27FC236}">
                <a16:creationId xmlns:a16="http://schemas.microsoft.com/office/drawing/2014/main" id="{6399841B-2461-40A5-9C25-DFA70DB2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Основная мысль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88298C3B-3E1D-46B7-9522-5AC661866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755EDBC5-CD02-4825-BBF3-6C750A77B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524125"/>
            <a:ext cx="7924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77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Ключевой тезис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42FA9E4E-670C-4AD9-93A1-D589CB955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257550"/>
            <a:ext cx="76390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Краткое пояснение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7276754A-6D03-4F86-901B-B9D358F7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924425"/>
            <a:ext cx="195262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2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2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137329920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3030036A-5310-413B-AD62-B4AC194C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Текст и изображение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E5C247F3-4CA0-4E7B-8059-F4A1803D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D0CB5704-3745-4A61-8DBF-99691E488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333625"/>
            <a:ext cx="3425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Заголовок блока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9F34DD22-1640-4864-844A-DC3BD5E5C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162300"/>
            <a:ext cx="3425000" cy="2390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Основной текст для пояснения изображения, проекта или события.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Один тезис и несколько важных деталей.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D2F1EB0F-D11C-41D5-9DF9-B688F2C8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4548" y="2305050"/>
            <a:ext cx="4830128" cy="3114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2CE"/>
          </a:solidFill>
          <a:ln xmlns:a="http://schemas.openxmlformats.org/drawingml/2006/main" w="9525">
            <a:solidFill>
              <a:srgbClr val="D9C6A7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Добавьте изображение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786ED63A-E4E6-4189-B924-DEEBD2628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4548" y="5619750"/>
            <a:ext cx="4830128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Подпись к изображению</a:t>
            </a:r>
          </a:p>
        </p:txBody>
      </p:sp>
    </p:spTree>
    <p:extLst>
      <p:ext uri="{BB962C8B-B14F-4D97-AF65-F5344CB8AC3E}">
        <p14:creationId xmlns:p14="http://schemas.microsoft.com/office/powerpoint/2010/main" val="985663319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0">
            <a:extLst xmlns:a="http://schemas.openxmlformats.org/drawingml/2006/main">
              <a:ext uri="{FF2B5EF4-FFF2-40B4-BE49-F238E27FC236}">
                <a16:creationId xmlns:a16="http://schemas.microsoft.com/office/drawing/2014/main" id="{DA7BDC3E-AF98-4A84-91AB-31D28FB3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Три направления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8130B419-BBE9-489C-848F-F463CBD3B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842EA803-D92F-4DE1-AF02-D67B3DF8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266950"/>
            <a:ext cx="2705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916919F6-5C6D-4F8F-BA3E-AFCE5E794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505200"/>
            <a:ext cx="27051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Первая тема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BA287199-6294-4017-85A7-951CD84DE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429125"/>
            <a:ext cx="27051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AA67BDA7-5EC4-46E7-843E-7DE0B9D06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266950"/>
            <a:ext cx="2705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AE0A4974-245E-4EE6-B9B3-99A2D390D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505200"/>
            <a:ext cx="27051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Вторая тема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DF40926B-7145-46D0-B57E-5F963D7C3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429125"/>
            <a:ext cx="27051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D6BFD955-D64E-4B42-B48A-55F70BD2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2266950"/>
            <a:ext cx="27051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7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7332F4BC-5F33-47E7-A072-F3C6E00F7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505200"/>
            <a:ext cx="27051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Третья тема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C0EDF53C-F471-4060-8316-8DEB722C9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4429125"/>
            <a:ext cx="27051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Краткое описание направления и его главной задачи.</a:t>
            </a:r>
          </a:p>
        </p:txBody>
      </p:sp>
    </p:spTree>
    <p:extLst>
      <p:ext uri="{BB962C8B-B14F-4D97-AF65-F5344CB8AC3E}">
        <p14:creationId xmlns:p14="http://schemas.microsoft.com/office/powerpoint/2010/main" val="1401295216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-0">
            <a:extLst xmlns:a="http://schemas.openxmlformats.org/drawingml/2006/main">
              <a:ext uri="{FF2B5EF4-FFF2-40B4-BE49-F238E27FC236}">
                <a16:creationId xmlns:a16="http://schemas.microsoft.com/office/drawing/2014/main" id="{957E1677-9454-4C1F-AB8F-E8346EB9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Ключевые показатели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F698C2B9-12A9-41C3-923E-508FC0D6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C4AC217C-46EF-42DC-BA6F-74257B00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505075"/>
            <a:ext cx="2705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24%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7D0E12CE-F747-4251-B1C6-0DF110389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867150"/>
            <a:ext cx="2705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2A47531A-1A0D-4A98-89DE-CD3B2822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981575"/>
            <a:ext cx="27051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22817CB6-6BCD-41DC-B7AA-A491B0722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505075"/>
            <a:ext cx="2705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120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CE2FE692-83E0-4201-A45A-D99D3A6A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867150"/>
            <a:ext cx="2705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204A7CBC-DB5D-4390-9D8C-69E23CDF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981575"/>
            <a:ext cx="27051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CFAD58B0-1A29-4339-9133-6A3D1C481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2505075"/>
            <a:ext cx="2705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5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55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3,5×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A3AC6CC6-1A66-4478-8A35-632BDE633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867150"/>
            <a:ext cx="2705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показателя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F661A987-04AD-4FA2-9B98-4748672D6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4981575"/>
            <a:ext cx="27051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Единица измерения</a:t>
            </a:r>
          </a:p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краткое пояснение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E09BC228-4267-475F-A6C9-C97BCBCA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6200775"/>
            <a:ext cx="7829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Демонстрационные значения. Замените своими данными.</a:t>
            </a:r>
          </a:p>
        </p:txBody>
      </p:sp>
    </p:spTree>
    <p:extLst>
      <p:ext uri="{BB962C8B-B14F-4D97-AF65-F5344CB8AC3E}">
        <p14:creationId xmlns:p14="http://schemas.microsoft.com/office/powerpoint/2010/main" val="63280706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B76E49EB-0E91-46B1-936C-09CEDFC8F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Динамика показателя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976B4DAF-40F7-4A71-889B-3AB0DFD2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168BBEE9-4D46-4193-9791-A6BAC4825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369" y="2390775"/>
            <a:ext cx="2448306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Краткий вывод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6C5A8DAA-E6E9-459B-AEDD-7B1C2EB00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369" y="3429000"/>
            <a:ext cx="2448306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Что показывает диаграмма и почему это важно.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0D8EF737-7AEC-451A-B6AE-D9BFB49B9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6200775"/>
            <a:ext cx="7829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Демонстрационные данные, условные единицы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F3CC6722-11E8-483A-8CCF-24AE13F4E829}"/>
              </a:ext>
            </a:extLst>
          </p:cNvPr>
          <p:cNvGraphicFramePr/>
          <p:nvPr/>
        </p:nvGraphicFramePr>
        <p:xfrm>
          <a:off xmlns:a="http://schemas.openxmlformats.org/drawingml/2006/main" x="1885950" y="2266950"/>
          <a:ext xmlns:a="http://schemas.openxmlformats.org/drawingml/2006/main" cx="5971794" cy="34956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aa6379ab6c44b6c"/>
          </a:graphicData>
        </a:graphic>
      </p:graphicFrame>
    </p:spTree>
    <p:extLst>
      <p:ext uri="{BB962C8B-B14F-4D97-AF65-F5344CB8AC3E}">
        <p14:creationId xmlns:p14="http://schemas.microsoft.com/office/powerpoint/2010/main" val="52805141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85EE7981-AA8D-4AE6-8FB9-C37C8D135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Сравнение вариантов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12552C3D-B53F-46AA-B745-1FD6EDD3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47013C87-3917-4EAD-9379-C1980685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657850"/>
            <a:ext cx="8782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Пояснение к сравнению или источник данных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50157C-7B40-44E7-8496-BF3C1325E9E7}"/>
              </a:ext>
            </a:extLst>
          </p:cNvPr>
          <p:cNvGraphicFramePr/>
          <p:nvPr/>
        </p:nvGraphicFramePr>
        <p:xfrm>
          <a:off xmlns:a="http://schemas.openxmlformats.org/drawingml/2006/main" x="1952625" y="2381250"/>
          <a:ext xmlns:a="http://schemas.openxmlformats.org/drawingml/2006/main" cx="8782050" cy="3000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85897"/>
                <a:gridCol w="1932051"/>
                <a:gridCol w="1932051"/>
                <a:gridCol w="1932051"/>
              </a:tblGrid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2D4"/>
                          </a:solidFill>
                          <a:latin typeface="Segoe UI"/>
                          <a:ea typeface="Segoe UI"/>
                          <a:cs typeface="Segoe UI"/>
                        </a:rPr>
                        <a:t>Критерий</a:t>
                      </a:r>
                    </a:p>
                  </a:txBody>
                  <a:tcPr marL="91440" marR="91440" marT="45720" marB="45720" anchor="ctr">
                    <a:solidFill>
                      <a:srgbClr val="581A2A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2D4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А</a:t>
                      </a:r>
                    </a:p>
                  </a:txBody>
                  <a:tcPr marL="91440" marR="91440" marT="45720" marB="45720" anchor="ctr">
                    <a:solidFill>
                      <a:srgbClr val="581A2A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2D4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Б</a:t>
                      </a:r>
                    </a:p>
                  </a:txBody>
                  <a:tcPr marL="91440" marR="91440" marT="45720" marB="45720" anchor="ctr">
                    <a:solidFill>
                      <a:srgbClr val="581A2A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FFF2D4"/>
                          </a:solidFill>
                          <a:latin typeface="Segoe UI"/>
                          <a:ea typeface="Segoe UI"/>
                          <a:cs typeface="Segoe UI"/>
                        </a:rPr>
                        <a:t>Вариант В</a:t>
                      </a:r>
                    </a:p>
                  </a:txBody>
                  <a:tcPr marL="91440" marR="91440" marT="45720" marB="45720" anchor="ctr">
                    <a:solidFill>
                      <a:srgbClr val="581A2A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Первый критерий</a:t>
                      </a:r>
                    </a:p>
                  </a:txBody>
                  <a:tcPr marL="91440" marR="91440" marT="45720" marB="45720" anchor="ctr">
                    <a:solidFill>
                      <a:srgbClr val="F0E2CE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2CE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2CE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2CE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Второй критерий</a:t>
                      </a:r>
                    </a:p>
                  </a:txBody>
                  <a:tcPr marL="91440" marR="91440" marT="45720" marB="45720" anchor="ctr">
                    <a:solidFill>
                      <a:srgbClr val="FAF1E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AF1E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AF1E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AF1E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Третий критерий</a:t>
                      </a:r>
                    </a:p>
                  </a:txBody>
                  <a:tcPr marL="91440" marR="91440" marT="45720" marB="45720" anchor="ctr">
                    <a:solidFill>
                      <a:srgbClr val="F0E2CE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2CE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2CE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0E2CE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</a:tr>
              <a:tr h="600075"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1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Четвёртый критерий</a:t>
                      </a:r>
                    </a:p>
                  </a:txBody>
                  <a:tcPr marL="91440" marR="91440" marT="45720" marB="45720" anchor="ctr">
                    <a:solidFill>
                      <a:srgbClr val="FAF1E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AF1E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AF1E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  <a:tc>
                  <a:txBody>
                    <a:bodyPr wrap="square" lIns="133350" tIns="66675" rIns="85725" bIns="66675">
                      <a:noAutofit/>
                    </a:bodyPr>
                    <a:lstStyle/>
                    <a:p>
                      <a:r>
                        <a:rPr sz="1575" b="0">
                          <a:solidFill>
                            <a:srgbClr val="581A2A"/>
                          </a:solidFill>
                          <a:latin typeface="Segoe UI"/>
                          <a:ea typeface="Segoe UI"/>
                          <a:cs typeface="Segoe UI"/>
                        </a:rPr>
                        <a:t>Описание</a:t>
                      </a:r>
                    </a:p>
                  </a:txBody>
                  <a:tcPr marL="91440" marR="91440" marT="45720" marB="45720" anchor="ctr">
                    <a:solidFill>
                      <a:srgbClr val="FAF1E3"/>
                    </a:solidFill>
                    <a:lnL w="9525">
                      <a:noFill/>
                      <a:prstDash val="solid"/>
                    </a:lnL>
                    <a:lnR w="9525">
                      <a:noFill/>
                      <a:prstDash val="solid"/>
                    </a:lnR>
                    <a:lnT w="9525">
                      <a:noFill/>
                      <a:prstDash val="solid"/>
                    </a:lnT>
                    <a:lnB w="9525">
                      <a:solidFill>
                        <a:srgbClr val="D9C6A7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7709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itle-0">
            <a:extLst xmlns:a="http://schemas.openxmlformats.org/drawingml/2006/main">
              <a:ext uri="{FF2B5EF4-FFF2-40B4-BE49-F238E27FC236}">
                <a16:creationId xmlns:a16="http://schemas.microsoft.com/office/drawing/2014/main" id="{F3B6DFB1-8429-47B1-9F41-D9C2D542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781050"/>
            <a:ext cx="8782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750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План по этапам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6BB8C0B4-6A63-4F9D-9D63-550A1025A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FD5D2542-4755-49DD-BF02-E1C7C32F7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295525"/>
            <a:ext cx="1981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0577F9B5-C3C3-49B8-830C-E3F02D96E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581400"/>
            <a:ext cx="1981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BCBA6849-4E2B-454D-AA66-F5113ABA0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552950"/>
            <a:ext cx="19812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CAF39B58-10C6-467E-9D3D-D097A5E9D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715000"/>
            <a:ext cx="19812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16B8BF13-E028-48E2-B983-93F4BFA3A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295525"/>
            <a:ext cx="1981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2397F18C-D48D-44E3-BC58-77F7DF9C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581400"/>
            <a:ext cx="1981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68DE318D-02E7-46BF-A855-DC25EF35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552950"/>
            <a:ext cx="19812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A2C2F02F-E64D-4FE0-B73C-27F36D081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5715000"/>
            <a:ext cx="19812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FB56418F-0EA4-463C-B83B-35121AF3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2295525"/>
            <a:ext cx="1981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body-11">
            <a:extLst xmlns:a="http://schemas.openxmlformats.org/drawingml/2006/main">
              <a:ext uri="{FF2B5EF4-FFF2-40B4-BE49-F238E27FC236}">
                <a16:creationId xmlns:a16="http://schemas.microsoft.com/office/drawing/2014/main" id="{55301FE6-A5E1-429F-ABD1-C09EA71C9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3581400"/>
            <a:ext cx="1981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3" name="body-12">
            <a:extLst xmlns:a="http://schemas.openxmlformats.org/drawingml/2006/main">
              <a:ext uri="{FF2B5EF4-FFF2-40B4-BE49-F238E27FC236}">
                <a16:creationId xmlns:a16="http://schemas.microsoft.com/office/drawing/2014/main" id="{6CECFAB9-709E-4D35-9A08-1360B0A1C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4552950"/>
            <a:ext cx="19812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4" name="body-13">
            <a:extLst xmlns:a="http://schemas.openxmlformats.org/drawingml/2006/main">
              <a:ext uri="{FF2B5EF4-FFF2-40B4-BE49-F238E27FC236}">
                <a16:creationId xmlns:a16="http://schemas.microsoft.com/office/drawing/2014/main" id="{6427E5DF-5F14-44A9-9AC0-5F8C6002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5715000"/>
            <a:ext cx="19812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  <p:sp>
        <p:nvSpPr>
          <p:cNvPr id="15" name="body-14">
            <a:extLst xmlns:a="http://schemas.openxmlformats.org/drawingml/2006/main">
              <a:ext uri="{FF2B5EF4-FFF2-40B4-BE49-F238E27FC236}">
                <a16:creationId xmlns:a16="http://schemas.microsoft.com/office/drawing/2014/main" id="{BDAE3B9B-B8F3-4C4C-9D4C-F2CC4B9A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2295525"/>
            <a:ext cx="1981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44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44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6" name="body-15">
            <a:extLst xmlns:a="http://schemas.openxmlformats.org/drawingml/2006/main">
              <a:ext uri="{FF2B5EF4-FFF2-40B4-BE49-F238E27FC236}">
                <a16:creationId xmlns:a16="http://schemas.microsoft.com/office/drawing/2014/main" id="{5EDAF371-06A9-4AFA-8ED6-BEE7C14C7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581400"/>
            <a:ext cx="1981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Название</a:t>
            </a:r>
          </a:p>
          <a:p xmlns:a="http://schemas.openxmlformats.org/drawingml/2006/main">
            <a:pPr>
              <a:defRPr sz="2100" b="1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этапа</a:t>
            </a:r>
          </a:p>
        </p:txBody>
      </p:sp>
      <p:sp>
        <p:nvSpPr>
          <p:cNvPr id="17" name="body-16">
            <a:extLst xmlns:a="http://schemas.openxmlformats.org/drawingml/2006/main">
              <a:ext uri="{FF2B5EF4-FFF2-40B4-BE49-F238E27FC236}">
                <a16:creationId xmlns:a16="http://schemas.microsoft.com/office/drawing/2014/main" id="{B6092BA8-B62E-423B-BE53-E90A5DF44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4552950"/>
            <a:ext cx="19812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Действие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и ожидаемый</a:t>
            </a:r>
          </a:p>
          <a:p xmlns:a="http://schemas.openxmlformats.org/drawingml/2006/main">
            <a:pPr>
              <a:defRPr sz="180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результат</a:t>
            </a:r>
          </a:p>
        </p:txBody>
      </p:sp>
      <p:sp>
        <p:nvSpPr>
          <p:cNvPr id="18" name="body-17">
            <a:extLst xmlns:a="http://schemas.openxmlformats.org/drawingml/2006/main">
              <a:ext uri="{FF2B5EF4-FFF2-40B4-BE49-F238E27FC236}">
                <a16:creationId xmlns:a16="http://schemas.microsoft.com/office/drawing/2014/main" id="{95ED2516-7C6D-4038-BAF3-EAF4B99E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5715000"/>
            <a:ext cx="19812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Срок / период</a:t>
            </a:r>
          </a:p>
        </p:txBody>
      </p:sp>
    </p:spTree>
    <p:extLst>
      <p:ext uri="{BB962C8B-B14F-4D97-AF65-F5344CB8AC3E}">
        <p14:creationId xmlns:p14="http://schemas.microsoft.com/office/powerpoint/2010/main" val="523524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97F48A80-9733-4DAD-98CC-9CB9B36C1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6296025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125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232BADF8-22D2-4689-9B48-DF4D1A4D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057400"/>
            <a:ext cx="98107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8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6825" b="0">
                <a:solidFill>
                  <a:srgbClr val="AB8037"/>
                </a:solidFill>
                <a:latin typeface="Georgia"/>
                <a:ea typeface="Georgia"/>
                <a:cs typeface="Georgia"/>
              </a:defRPr>
            </a:pPr>
            <a:r>
              <a:rPr sz="6825" b="0">
                <a:solidFill>
                  <a:srgbClr val="AB8037"/>
                </a:solidFill>
                <a:latin typeface="Georgia"/>
                <a:ea typeface="Georgia"/>
                <a:cs typeface="Georgia"/>
              </a:rPr>
              <a:t>«</a:t>
            </a:r>
          </a:p>
        </p:txBody>
      </p:sp>
      <p:sp>
        <p:nvSpPr>
          <p:cNvPr id="3" name="title-2">
            <a:extLst xmlns:a="http://schemas.openxmlformats.org/drawingml/2006/main">
              <a:ext uri="{FF2B5EF4-FFF2-40B4-BE49-F238E27FC236}">
                <a16:creationId xmlns:a16="http://schemas.microsoft.com/office/drawing/2014/main" id="{18F98670-B4AF-418E-8C19-280D666BE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2447925"/>
            <a:ext cx="75628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5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35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Ключевая цитата</a:t>
            </a:r>
          </a:p>
          <a:p xmlns:a="http://schemas.openxmlformats.org/drawingml/2006/main">
            <a:pPr>
              <a:defRPr sz="35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или главная мысль</a:t>
            </a:r>
          </a:p>
          <a:p xmlns:a="http://schemas.openxmlformats.org/drawingml/2006/main">
            <a:pPr>
              <a:defRPr sz="3525" b="0">
                <a:solidFill>
                  <a:srgbClr val="581A2A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581A2A"/>
                </a:solidFill>
                <a:latin typeface="Georgia"/>
                <a:ea typeface="Georgia"/>
                <a:cs typeface="Georgia"/>
              </a:rPr>
              <a:t>выступления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9C3657AD-B93F-414D-932B-5D21C45D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4962525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81A2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81A2A"/>
                </a:solidFill>
                <a:latin typeface="Segoe UI"/>
                <a:ea typeface="Segoe UI"/>
                <a:cs typeface="Segoe UI"/>
              </a:rPr>
              <a:t>Имя Фамилия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5B3EC964-D7D8-4E4E-A121-5CE1938CF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5457825"/>
            <a:ext cx="752475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79594F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79594F"/>
                </a:solidFill>
                <a:latin typeface="Segoe UI"/>
                <a:ea typeface="Segoe UI"/>
                <a:cs typeface="Segoe UI"/>
              </a:rPr>
              <a:t>Должность или источник цитаты</a:t>
            </a:r>
          </a:p>
        </p:txBody>
      </p:sp>
    </p:spTree>
    <p:extLst>
      <p:ext uri="{BB962C8B-B14F-4D97-AF65-F5344CB8AC3E}">
        <p14:creationId xmlns:p14="http://schemas.microsoft.com/office/powerpoint/2010/main" val="162223791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0">
            <a:extLst xmlns:a="http://schemas.openxmlformats.org/drawingml/2006/main">
              <a:ext uri="{FF2B5EF4-FFF2-40B4-BE49-F238E27FC236}">
                <a16:creationId xmlns:a16="http://schemas.microsoft.com/office/drawing/2014/main" id="{B7E559B7-A83F-4F33-BDC5-07B09B2D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1695450"/>
            <a:ext cx="8620125" cy="2009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defRPr sz="570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FFF2D4"/>
                </a:solidFill>
                <a:latin typeface="Georgia"/>
                <a:ea typeface="Georgia"/>
                <a:cs typeface="Georgia"/>
              </a:rPr>
              <a:t>Спасибо</a:t>
            </a:r>
          </a:p>
          <a:p xmlns:a="http://schemas.openxmlformats.org/drawingml/2006/main">
            <a:pPr>
              <a:defRPr sz="5700" b="0">
                <a:solidFill>
                  <a:srgbClr val="FFF2D4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FFF2D4"/>
                </a:solidFill>
                <a:latin typeface="Georgia"/>
                <a:ea typeface="Georgia"/>
                <a:cs typeface="Georgia"/>
              </a:rPr>
              <a:t>за внимание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A3BEBA42-860E-4680-B211-2961B81C8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4400550"/>
            <a:ext cx="81057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FFF2D4"/>
                </a:solidFill>
                <a:latin typeface="Segoe UI"/>
                <a:ea typeface="Segoe UI"/>
                <a:cs typeface="Segoe UI"/>
              </a:rPr>
              <a:t>Вопросы и обсуждение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F42F6897-3809-4BDA-AF41-F3D65BC97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5276850"/>
            <a:ext cx="81057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FFF2D4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FFF2D4"/>
                </a:solidFill>
                <a:latin typeface="Segoe UI"/>
                <a:ea typeface="Segoe UI"/>
                <a:cs typeface="Segoe UI"/>
              </a:rPr>
              <a:t>Имя Фамилия / Контакты</a:t>
            </a:r>
          </a:p>
        </p:txBody>
      </p:sp>
    </p:spTree>
    <p:extLst>
      <p:ext uri="{BB962C8B-B14F-4D97-AF65-F5344CB8AC3E}">
        <p14:creationId xmlns:p14="http://schemas.microsoft.com/office/powerpoint/2010/main" val="1394776935"/>
      </p:ext>
    </p:extLst>
  </p:cSld>
</p:sld>
</file>

<file path=ppt/theme/theme1.xml><?xml version="1.0" encoding="utf-8"?>
<a:theme xmlns:a="http://schemas.openxmlformats.org/drawingml/2006/main" name="Бордо и шампанское">
  <a:themeElements>
    <a:clrScheme name="Бордо и шампанское">
      <a:dk1>
        <a:srgbClr val="581A2A"/>
      </a:dk1>
      <a:lt1>
        <a:srgbClr val="FFF9ED"/>
      </a:lt1>
      <a:dk2>
        <a:srgbClr val="46392C"/>
      </a:dk2>
      <a:lt2>
        <a:srgbClr val="F0E2CE"/>
      </a:lt2>
      <a:accent1>
        <a:srgbClr val="6A1E32"/>
      </a:accent1>
      <a:accent2>
        <a:srgbClr val="AB8037"/>
      </a:accent2>
      <a:accent3>
        <a:srgbClr val="79594F"/>
      </a:accent3>
      <a:accent4>
        <a:srgbClr val="D9C6A7"/>
      </a:accent4>
      <a:accent5>
        <a:srgbClr val="F0E2CE"/>
      </a:accent5>
      <a:accent6>
        <a:srgbClr val="8B7763"/>
      </a:accent6>
      <a:hlink>
        <a:srgbClr val="AB8037"/>
      </a:hlink>
      <a:folHlink>
        <a:srgbClr val="79594F"/>
      </a:folHlink>
    </a:clrScheme>
    <a:fontScheme name="Georgia / Segoe UI">
      <a:majorFont>
        <a:latin typeface="Georgia"/>
        <a:ea typeface=""/>
        <a:cs typeface=""/>
      </a:majorFont>
      <a:minorFont>
        <a:latin typeface="Segoe UI"/>
        <a:ea typeface=""/>
        <a:cs typeface=""/>
      </a:minorFont>
    </a:fontScheme>
    <a:fmtScheme name="Бордо и шампанское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2026-10-03T02:24:29.2500000Z</dcterms:created>
  <dcterms:modified xsi:type="dcterms:W3CDTF">2026-10-03T02:24:29.2500000Z</dcterms:modified>
</coreProperties>
</file>