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5150563fe34d7a" /><Relationship Type="http://schemas.openxmlformats.org/officeDocument/2006/relationships/extended-properties" Target="/docProps/app.xml" Id="R39266159dab64b7e" /><Relationship Type="http://schemas.openxmlformats.org/officeDocument/2006/relationships/officeDocument" Target="/ppt/presentation.xml" Id="R36609004b7e04c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78c178b278ef4b23"/>
  </p:sldMasterIdLst>
  <p:notesMasterIdLst>
    <p:notesMasterId xmlns:r="http://schemas.openxmlformats.org/officeDocument/2006/relationships" r:id="Re7105b4122c54129"/>
  </p:notesMasterIdLst>
  <p:sldIdLst>
    <p:sldId xmlns:r="http://schemas.openxmlformats.org/officeDocument/2006/relationships" id="256" r:id="R6dd2580dc12f4b68"/>
    <p:sldId xmlns:r="http://schemas.openxmlformats.org/officeDocument/2006/relationships" id="257" r:id="Ree53a535343647d0"/>
    <p:sldId xmlns:r="http://schemas.openxmlformats.org/officeDocument/2006/relationships" id="258" r:id="R3755fe2596c24425"/>
    <p:sldId xmlns:r="http://schemas.openxmlformats.org/officeDocument/2006/relationships" id="259" r:id="Rc34f9603cabe443a"/>
    <p:sldId xmlns:r="http://schemas.openxmlformats.org/officeDocument/2006/relationships" id="260" r:id="Rfc95e74b59d04095"/>
    <p:sldId xmlns:r="http://schemas.openxmlformats.org/officeDocument/2006/relationships" id="261" r:id="Ra9ff351ae19146ac"/>
    <p:sldId xmlns:r="http://schemas.openxmlformats.org/officeDocument/2006/relationships" id="262" r:id="R1370cb9c36894d40"/>
    <p:sldId xmlns:r="http://schemas.openxmlformats.org/officeDocument/2006/relationships" id="263" r:id="R34e94be195a84e1e"/>
    <p:sldId xmlns:r="http://schemas.openxmlformats.org/officeDocument/2006/relationships" id="264" r:id="R0e635c2f8cfb4c82"/>
    <p:sldId xmlns:r="http://schemas.openxmlformats.org/officeDocument/2006/relationships" id="265" r:id="R828e552d8b3e462d"/>
    <p:sldId xmlns:r="http://schemas.openxmlformats.org/officeDocument/2006/relationships" id="266" r:id="R0537aa6abec349ea"/>
    <p:sldId xmlns:r="http://schemas.openxmlformats.org/officeDocument/2006/relationships" id="267" r:id="R674838c1b7b644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c5139ab96ba34a44"/><Relationship Type="http://schemas.openxmlformats.org/officeDocument/2006/relationships/slideMaster" Target="/ppt/slideMasters/slideMaster2.xml" Id="R78c178b278ef4b23"/><Relationship Type="http://schemas.openxmlformats.org/officeDocument/2006/relationships/notesMaster" Target="/ppt/notesMasters/notesMaster1.xml" Id="Re7105b4122c54129"/><Relationship Type="http://schemas.openxmlformats.org/officeDocument/2006/relationships/presProps" Target="/ppt/presProps.xml" Id="R308040e402a646a6"/><Relationship Type="http://schemas.openxmlformats.org/officeDocument/2006/relationships/tableStyles" Target="/ppt/tableStyles.xml" Id="R1930adee260744c4"/><Relationship Type="http://schemas.openxmlformats.org/officeDocument/2006/relationships/slide" Target="/ppt/slides/slide1.xml" Id="R6dd2580dc12f4b68"/><Relationship Type="http://schemas.openxmlformats.org/officeDocument/2006/relationships/slide" Target="/ppt/slides/slide2.xml" Id="Ree53a535343647d0"/><Relationship Type="http://schemas.openxmlformats.org/officeDocument/2006/relationships/slide" Target="/ppt/slides/slide3.xml" Id="R3755fe2596c24425"/><Relationship Type="http://schemas.openxmlformats.org/officeDocument/2006/relationships/slide" Target="/ppt/slides/slide4.xml" Id="Rc34f9603cabe443a"/><Relationship Type="http://schemas.openxmlformats.org/officeDocument/2006/relationships/slide" Target="/ppt/slides/slide5.xml" Id="Rfc95e74b59d04095"/><Relationship Type="http://schemas.openxmlformats.org/officeDocument/2006/relationships/slide" Target="/ppt/slides/slide6.xml" Id="Ra9ff351ae19146ac"/><Relationship Type="http://schemas.openxmlformats.org/officeDocument/2006/relationships/slide" Target="/ppt/slides/slide7.xml" Id="R1370cb9c36894d40"/><Relationship Type="http://schemas.openxmlformats.org/officeDocument/2006/relationships/slide" Target="/ppt/slides/slide8.xml" Id="R34e94be195a84e1e"/><Relationship Type="http://schemas.openxmlformats.org/officeDocument/2006/relationships/slide" Target="/ppt/slides/slide9.xml" Id="R0e635c2f8cfb4c82"/><Relationship Type="http://schemas.openxmlformats.org/officeDocument/2006/relationships/slide" Target="/ppt/slides/slide10.xml" Id="R828e552d8b3e462d"/><Relationship Type="http://schemas.openxmlformats.org/officeDocument/2006/relationships/slide" Target="/ppt/slides/slide11.xml" Id="R0537aa6abec349ea"/><Relationship Type="http://schemas.openxmlformats.org/officeDocument/2006/relationships/slide" Target="/ppt/slides/slide12.xml" Id="R674838c1b7b64496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b35ce787b25b4c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Чёрный бархат и золото">
      <a:dk1>
        <a:srgbClr val="101111"/>
      </a:dk1>
      <a:lt1>
        <a:srgbClr val="FFF9ED"/>
      </a:lt1>
      <a:dk2>
        <a:srgbClr val="46392C"/>
      </a:dk2>
      <a:lt2>
        <a:srgbClr val="D1C8B7"/>
      </a:lt2>
      <a:accent1>
        <a:srgbClr val="AF8D4F"/>
      </a:accent1>
      <a:accent2>
        <a:srgbClr val="D4AE61"/>
      </a:accent2>
      <a:accent3>
        <a:srgbClr val="D1C8B7"/>
      </a:accent3>
      <a:accent4>
        <a:srgbClr val="554C3C"/>
      </a:accent4>
      <a:accent5>
        <a:srgbClr val="252522"/>
      </a:accent5>
      <a:accent6>
        <a:srgbClr val="8B7763"/>
      </a:accent6>
      <a:hlink>
        <a:srgbClr val="D4AE61"/>
      </a:hlink>
      <a:folHlink>
        <a:srgbClr val="D1C8B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Чёрный бархат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50c2f500144f81" /><Relationship Type="http://schemas.openxmlformats.org/officeDocument/2006/relationships/notesMaster" Target="/ppt/notesMasters/notesMaster1.xml" Id="Rb5ced53b858742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13015b43714443" /><Relationship Type="http://schemas.openxmlformats.org/officeDocument/2006/relationships/notesMaster" Target="/ppt/notesMasters/notesMaster1.xml" Id="R5d4257d9559c44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e2653006174f87" /><Relationship Type="http://schemas.openxmlformats.org/officeDocument/2006/relationships/notesMaster" Target="/ppt/notesMasters/notesMaster1.xml" Id="R1cdff6ba194242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44d57e437040ce" /><Relationship Type="http://schemas.openxmlformats.org/officeDocument/2006/relationships/notesMaster" Target="/ppt/notesMasters/notesMaster1.xml" Id="R7f8db5343cdc41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22a092e15648cc" /><Relationship Type="http://schemas.openxmlformats.org/officeDocument/2006/relationships/notesMaster" Target="/ppt/notesMasters/notesMaster1.xml" Id="Ra8ec790589a441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fd15bad3c747c4" /><Relationship Type="http://schemas.openxmlformats.org/officeDocument/2006/relationships/notesMaster" Target="/ppt/notesMasters/notesMaster1.xml" Id="R2eacf699f77c45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6e88bdcb7745cc" /><Relationship Type="http://schemas.openxmlformats.org/officeDocument/2006/relationships/notesMaster" Target="/ppt/notesMasters/notesMaster1.xml" Id="R27d61c67a3ca49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aa1168f59e40e4" /><Relationship Type="http://schemas.openxmlformats.org/officeDocument/2006/relationships/notesMaster" Target="/ppt/notesMasters/notesMaster1.xml" Id="Rb6217354583045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bb35e3e4b742bb" /><Relationship Type="http://schemas.openxmlformats.org/officeDocument/2006/relationships/notesMaster" Target="/ppt/notesMasters/notesMaster1.xml" Id="R7059d5ac0cc140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17b95fb083406e" /><Relationship Type="http://schemas.openxmlformats.org/officeDocument/2006/relationships/notesMaster" Target="/ppt/notesMasters/notesMaster1.xml" Id="Rd58e92988d154a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715589c831426f" /><Relationship Type="http://schemas.openxmlformats.org/officeDocument/2006/relationships/notesMaster" Target="/ppt/notesMasters/notesMaster1.xml" Id="R6f2a2481c0f741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34d7c48eb3d4b1d" /><Relationship Type="http://schemas.openxmlformats.org/officeDocument/2006/relationships/notesMaster" Target="/ppt/notesMasters/notesMaster1.xml" Id="R26c582e129354c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«Чёрный бархат и золото»,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 PowerPoint. Чтобы сохранить их оформление, дублируйте слайды. Все числовые значения демонстрационные. Шрифты: Georgia и Segoe UI. Фоны с орнаментом находятся на макетах как PNG. Их можно заменить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значениями для шаблона. Они не отражают реальные показатели.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 PowerPoint.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 PowerPoint.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«Чёрный бархат и золото» по выбранному пользователем эскизу. Чёрный фактурный фон, золотая рамка на обложке и орнаментальные уголки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ad282520c4841b7" /><Relationship Type="http://schemas.openxmlformats.org/officeDocument/2006/relationships/image" Target="/ppt/media/image.png" Id="R0df7b4f0bdd14e1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cc26e6be9ff4cf3" /><Relationship Type="http://schemas.openxmlformats.org/officeDocument/2006/relationships/image" Target="/ppt/media/image2.png" Id="Rd0213b661e044ad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4d52103cb1c4f32" /><Relationship Type="http://schemas.openxmlformats.org/officeDocument/2006/relationships/image" Target="/ppt/media/image3.png" Id="R485ef600c041400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a68c1beb94c4189" /><Relationship Type="http://schemas.openxmlformats.org/officeDocument/2006/relationships/image" Target="/ppt/media/image4.png" Id="R94df685f8778463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42c25960d4a44f8" /><Relationship Type="http://schemas.openxmlformats.org/officeDocument/2006/relationships/image" Target="/ppt/media/image5.png" Id="Ra467c8c469574267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b857240fb1540ee" /><Relationship Type="http://schemas.openxmlformats.org/officeDocument/2006/relationships/image" Target="/ppt/media/image6.png" Id="R726670bc93174ed9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ac5a52233744016" /><Relationship Type="http://schemas.openxmlformats.org/officeDocument/2006/relationships/image" Target="/ppt/media/image7.png" Id="R9fa80aaf8b0a4b49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82e8bbd9424a13" /><Relationship Type="http://schemas.openxmlformats.org/officeDocument/2006/relationships/image" Target="/ppt/media/image8.png" Id="Re3f30bf70df8414b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c84c9be7cfd4d01" /><Relationship Type="http://schemas.openxmlformats.org/officeDocument/2006/relationships/image" Target="/ppt/media/image9.png" Id="R598eb561c2894a29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4d9fdbe8b614d51" /><Relationship Type="http://schemas.openxmlformats.org/officeDocument/2006/relationships/image" Target="/ppt/media/image10.png" Id="R90867390a64f4c8a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3aa710c74b34f05" /><Relationship Type="http://schemas.openxmlformats.org/officeDocument/2006/relationships/image" Target="/ppt/media/image11.png" Id="R3c405581443449c4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75ac057330c4f8b" /><Relationship Type="http://schemas.openxmlformats.org/officeDocument/2006/relationships/image" Target="/ppt/media/image12.png" Id="R87966c48bcf14d28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2F128-E619-455D-BD1E-B9321DD16F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f7b4f0bdd14e1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30F603-9CB5-4433-A323-D6116030D3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33525" y="2152650"/>
            <a:ext cx="91249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313F602-333D-49F4-8314-2944485B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4486275"/>
            <a:ext cx="1314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07DE6B4-914B-4792-AC58-A5D0F936F4D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143125" y="4838700"/>
            <a:ext cx="790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9AC93-B050-4349-9201-351DFD7C23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213b661e044ad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24962D5-4D98-4074-86DE-D19B3CF192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B1D16D6-9B21-4997-A2E4-636EE880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734A452-5039-40AC-90BF-846B6E4CA5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0567C8E-8BF7-4A74-8C16-258566D1C98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F5E7991B-242B-40AD-BFFB-B34DCFCA9D4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447925" y="23241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F8B36BC-E851-499E-B6E0-535CA0D8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2914650"/>
            <a:ext cx="826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14ED477-64C8-4315-AB42-06657B30A5B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476375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97BB4779-87F2-4450-950A-DDB5CD1A0B79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447925" y="31623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9B7F849-F90A-4424-B1B7-FD50D48B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752850"/>
            <a:ext cx="826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0DFBD1BF-197E-4769-8F4D-74EF257A5186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476375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A662774E-07D4-43D7-AF6D-269CA5130A50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2447925" y="40005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D2D5969-FC61-4B53-85CE-3C97C118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591050"/>
            <a:ext cx="826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4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FD287F4B-7830-4BDE-B203-8946068430FF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476375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5F7BE0E6-33EB-49E8-9C7C-82088E9A0072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447925" y="48387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D6DE3-073B-47A0-9707-133EDFC86D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ef600c041400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1D87F11-F3A6-4A8C-A42E-FDB98BE1E4E6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048000" y="1790700"/>
            <a:ext cx="609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0EEADBF-F9C4-40B7-BEC4-6C6A25919FC0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447800" y="2600325"/>
            <a:ext cx="9296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0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0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AF26B6D-811B-4F27-933C-44924C7BCEEE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2009775" y="4057650"/>
            <a:ext cx="8172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5BDD0-690B-4BDF-BD86-4D6C1ECDFA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df685f8778463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BDB0A74-E132-4543-98AC-E0D41099F8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B4F4B9F-730E-4420-AD32-2C865EDA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21851EB-29D9-41D4-AC2A-2D0F7AD379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49376A3-932A-461B-8219-C805B8C9082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952750"/>
            <a:ext cx="4105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E34F090-7190-4AC3-8094-F8A4EA4B072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76375" y="3781425"/>
            <a:ext cx="40957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5FAA8D1-E24F-4169-AABA-27AE4D7B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857500"/>
            <a:ext cx="0" cy="2552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C839B34-8616-4345-8324-54032C810D4E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772275" y="2952750"/>
            <a:ext cx="3810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9281DA-B73C-4639-806C-7FD1818309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7c8c46957426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DFB425-4291-4F4F-ACD3-FE93BF1485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FA171CF-3087-41BE-B815-05E37889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5F3EFEA-4796-40B6-8741-CF988821DA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978B37C-C615-45D9-BE14-ECF0B693BA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333625"/>
            <a:ext cx="3603308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FAC69409-9DF1-4EA2-BEA3-BCE0A2C4AB1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76375" y="3162300"/>
            <a:ext cx="3603308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9616442-0BD3-4A68-923D-DC59DF194C3A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634038" y="2305050"/>
            <a:ext cx="5081588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522"/>
          </a:solidFill>
          <a:ln xmlns:a="http://schemas.openxmlformats.org/drawingml/2006/main" w="9525">
            <a:solidFill>
              <a:srgbClr val="554C3C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357A3617-4108-4E62-83AA-0F24DC864E3D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634038" y="5619750"/>
            <a:ext cx="508158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E46E5-5ABF-4861-82B2-B81DF0CDB0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670bc93174ed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8256DEB-0A27-415A-949B-34F2CFF5EA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6277467-51E5-4EF6-8367-F6C232BE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4661703-9732-41B8-BBF7-4511B1C65B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9303609-21E2-4087-886A-F33EE3EB722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9FC0500-19CC-4EF8-B822-A3629FB7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27660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0E8C46A-C3F1-46E4-B634-E933D0C8D1E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76375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D1C891A-941D-4483-BB2A-487FAE51729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476375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8D11349-6F86-4A1A-B9A8-2EEC9D33F631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667250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0F6D15B-CB0C-4E77-891E-005ACA5D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7660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D1764E45-BD64-442A-9356-22D26D8742E0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667250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8CF94791-6590-4E55-A1C8-E2D339B98404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667250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5BE0722A-A512-4345-804F-054EED662FF4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7858125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2C287FC-A16F-450C-BA41-EC2F62A8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27660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23784A24-C197-4833-8845-7CE826BEFC81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7858125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6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C1C16C4E-1865-453D-B87D-EDC41563DFB2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7858125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6DF8F6-490A-44B9-ADE0-E8BC06110C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a80aaf8b0a4b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1376C78-4D12-4E25-8C82-F4822C33C5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FDCD82A-7602-449C-BA26-45C29E78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9ACF889-01F6-4A4C-8EDD-622AD8DF5B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A54D8BD-EF32-478C-91F7-82CC49048CC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06A01CF-59E5-48DA-B924-FFF018AD67D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76375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3E6E3EB-E955-4255-AF64-50BE259C126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476375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0771632F-AFB1-4AAD-A931-1C1D611081AA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667250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884593B8-FEA8-4CB6-8CBA-3F3B0A1E240E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667250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A7733CBB-8E5E-42FC-BA79-89074ECFD25D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667250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1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8B7108B3-D26C-4317-890B-86AF82D24101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7858125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2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FF9BD5C6-022E-4D13-8F8B-4E1A6809CAF6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7858125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3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082ABE7F-2E5B-4149-B858-142FB9240F86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7858125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4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B07FA3DF-9947-4FF1-9642-83B8F53DEF3B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1476375" y="6057900"/>
            <a:ext cx="828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3861CB-73A2-4FD1-A76C-F7C796660B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30bf70df8414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39740A9-CC09-4D0A-ACD0-0E093714E7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AF4CDAC-FACC-4A87-AC74-A5D765B1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4F96ECBB-CEEF-4E22-9AE1-3065B5F5BB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F28CAC9-A007-4C79-B3C2-AD89F61640AE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1409700" y="2276475"/>
            <a:ext cx="6282690" cy="3495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0EF74B2-D023-41D3-A257-0D8A64BAD41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121015" y="2390775"/>
            <a:ext cx="259461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64D5FAA-DACA-4DED-9F9A-D36770AE3FF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121015" y="3429000"/>
            <a:ext cx="259461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75A65B2A-C9F1-4887-ABA0-E1191E942BBD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476375" y="6057900"/>
            <a:ext cx="828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CA259-F02F-466E-830F-EEB27E5CD5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8eb561c2894a2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F03A9E0-8E88-47C4-9D5A-8E54D03E41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24FD94B-4583-44C1-8E6E-A04E5F85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FEE3B34-7148-4151-A4D9-8DCD3DCF65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7CF0654-5137-4D82-97AB-D85E91153728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1476375" y="2381250"/>
            <a:ext cx="923925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33E8FA04-8E10-4CAE-AB03-B757BCDD3A4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5657850"/>
            <a:ext cx="9239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6AB3C5-25FB-4B05-8A7E-A960323AA1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67390a64f4c8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F536E78-61B0-4FEA-AFC1-646D5EB3DB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4FFD864-0DD6-477C-B12C-3F7D4AA2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66900"/>
            <a:ext cx="99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AC6D7AC-50CA-41DE-8988-AB0B4C058C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B752387-BA42-4B04-B6E0-0D30D68249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47637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9E3B3F4-8A5F-4760-8958-7DC31F84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305175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033BEB1-AD79-4128-B7F1-FE71BF74AF1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47637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7F7EE6B-B840-484B-8B27-4A437D4D558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47637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8395471-3ACD-462A-9BE6-5075CABDB6F4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47637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4ECE62E2-1F18-4D02-BB7F-BE8E919C765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385762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5C40A66-9391-4436-B610-3688F74E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305175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F7484513-9639-4F10-B311-8D655F2DD8F7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385762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90021783-A49F-4F99-8706-72C4A0C5620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385762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EF1FA786-683F-4683-B4F1-AA28C976CA6E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385762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664A94B6-9E1A-4AEF-8474-EAC50D65E5CE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23887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7041BFB-E81C-4A37-B099-547A23E2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05175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17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CD4D70B1-EC65-4DF1-99D9-51E2F3A4E1E9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23887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8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3347433E-73AF-4A82-B9F3-08084AB745D6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623887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9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4DBC32F8-01A3-4839-98CE-F5EBF76B0599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623887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20" name="placeholder_15">
            <a:extLst xmlns:a="http://schemas.openxmlformats.org/drawingml/2006/main">
              <a:ext uri="{FF2B5EF4-FFF2-40B4-BE49-F238E27FC236}">
                <a16:creationId xmlns:a16="http://schemas.microsoft.com/office/drawing/2014/main" id="{B9BAB237-4705-435D-A2CC-EA131C1E1D19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862012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FD9A206-66B5-4BAE-ACBB-847978EA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305175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54C3C"/>
            </a:solidFill>
          </a:ln>
        </p:spPr>
      </p:sp>
      <p:sp>
        <p:nvSpPr>
          <p:cNvPr id="22" name="placeholder_16">
            <a:extLst xmlns:a="http://schemas.openxmlformats.org/drawingml/2006/main">
              <a:ext uri="{FF2B5EF4-FFF2-40B4-BE49-F238E27FC236}">
                <a16:creationId xmlns:a16="http://schemas.microsoft.com/office/drawing/2014/main" id="{7B104C7B-2EC9-45DF-AD54-2EDB7C8BA467}"/>
              </a:ext>
            </a:extLst>
          </p:cNvPr>
          <p:cNvSpPr>
            <a:spLocks xmlns:a="http://schemas.openxmlformats.org/drawingml/2006/main" noGrp="1"/>
          </p:cNvSpPr>
          <p:nvPr>
            <p:ph type="body" idx="15"/>
          </p:nvPr>
        </p:nvSpPr>
        <p:spPr>
          <a:xfrm xmlns:a="http://schemas.openxmlformats.org/drawingml/2006/main">
            <a:off x="862012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23" name="placeholder_17">
            <a:extLst xmlns:a="http://schemas.openxmlformats.org/drawingml/2006/main">
              <a:ext uri="{FF2B5EF4-FFF2-40B4-BE49-F238E27FC236}">
                <a16:creationId xmlns:a16="http://schemas.microsoft.com/office/drawing/2014/main" id="{AF2D6677-D182-432D-BB90-5C036EF0B11B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862012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24" name="placeholder_18">
            <a:extLst xmlns:a="http://schemas.openxmlformats.org/drawingml/2006/main">
              <a:ext uri="{FF2B5EF4-FFF2-40B4-BE49-F238E27FC236}">
                <a16:creationId xmlns:a16="http://schemas.microsoft.com/office/drawing/2014/main" id="{6813736D-B0BD-4F98-BD42-4C814B7BD544}"/>
              </a:ext>
            </a:extLst>
          </p:cNvPr>
          <p:cNvSpPr>
            <a:spLocks xmlns:a="http://schemas.openxmlformats.org/drawingml/2006/main" noGrp="1"/>
          </p:cNvSpPr>
          <p:nvPr>
            <p:ph type="body" idx="17"/>
          </p:nvPr>
        </p:nvSpPr>
        <p:spPr>
          <a:xfrm xmlns:a="http://schemas.openxmlformats.org/drawingml/2006/main">
            <a:off x="862012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E569BF-B75A-439E-9029-76E1AC51B2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05581443449c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36A09CA-5EE6-44A7-9D18-E8FC69917588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4A31918-4A33-40B5-A781-1408A6A442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476375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0ED9AE7-172F-4407-924D-D4C24D779F54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2695575" y="2447925"/>
            <a:ext cx="80200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AC539D8E-EAF9-4B07-9E84-C328AA5F951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733675" y="4962525"/>
            <a:ext cx="7981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366EA95C-802F-4FAA-AEFC-53633E189E2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733675" y="5457825"/>
            <a:ext cx="79819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2229D-61BB-4899-AFB7-A83B8949C5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966c48bcf14d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1119074-042E-4AFD-8200-F309487342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33525" y="2057400"/>
            <a:ext cx="91249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77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77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B504330-7CD6-439D-AAFB-A0763BD1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4371975"/>
            <a:ext cx="1314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4AE61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A930401-F5BD-462F-9060-A362195A4BD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143125" y="4667250"/>
            <a:ext cx="7905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D7A05E8-9959-4937-82AD-2EE40C16024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124075" y="5591175"/>
            <a:ext cx="79438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41897e825c58493e" /><Relationship Type="http://schemas.openxmlformats.org/officeDocument/2006/relationships/slideLayout" Target="/ppt/slideLayouts/slideLayout7.xml" Id="R0da271e1dff44885" /><Relationship Type="http://schemas.openxmlformats.org/officeDocument/2006/relationships/slideLayout" Target="/ppt/slideLayouts/slideLayout8.xml" Id="Rfcc06d995ca44ac1" /><Relationship Type="http://schemas.openxmlformats.org/officeDocument/2006/relationships/slideLayout" Target="/ppt/slideLayouts/slideLayout9.xml" Id="R1a495f5540b4415e" /><Relationship Type="http://schemas.openxmlformats.org/officeDocument/2006/relationships/slideLayout" Target="/ppt/slideLayouts/slideLayout10.xml" Id="R266c15d5c0604404" /><Relationship Type="http://schemas.openxmlformats.org/officeDocument/2006/relationships/slideLayout" Target="/ppt/slideLayouts/slideLayout11.xml" Id="Ra90cf6c6b5244f1e" /><Relationship Type="http://schemas.openxmlformats.org/officeDocument/2006/relationships/slideLayout" Target="/ppt/slideLayouts/slideLayout12.xml" Id="R44e003ea4ace41f9" /><Relationship Type="http://schemas.openxmlformats.org/officeDocument/2006/relationships/slideLayout" Target="/ppt/slideLayouts/slideLayout13.xml" Id="R5aa4e2bb80184919" /><Relationship Type="http://schemas.openxmlformats.org/officeDocument/2006/relationships/slideLayout" Target="/ppt/slideLayouts/slideLayout14.xml" Id="R86f1ea74ca6141ee" /><Relationship Type="http://schemas.openxmlformats.org/officeDocument/2006/relationships/slideLayout" Target="/ppt/slideLayouts/slideLayout15.xml" Id="Rf1e9749c36e54c48" /><Relationship Type="http://schemas.openxmlformats.org/officeDocument/2006/relationships/slideLayout" Target="/ppt/slideLayouts/slideLayout16.xml" Id="Ra3b9f492b743489d" /><Relationship Type="http://schemas.openxmlformats.org/officeDocument/2006/relationships/slideLayout" Target="/ppt/slideLayouts/slideLayout17.xml" Id="R8fdf6397e0b24d9b" /><Relationship Type="http://schemas.openxmlformats.org/officeDocument/2006/relationships/slideLayout" Target="/ppt/slideLayouts/slideLayout18.xml" Id="R7f7d0a1406254b7e" /></Relationships>
</file>

<file path=ppt/slideMasters/slideMaster2.xml><?xml version="1.0" encoding="utf-8"?>
<p:sldMaster xmlns:p="http://schemas.openxmlformats.org/presentationml/2006/main">
  <p:cSld name="Чёрный бархат и золото · Калмыцкий стиль · 16:9">
    <p:bg>
      <p:bgPr>
        <a:solidFill xmlns:a="http://schemas.openxmlformats.org/drawingml/2006/main">
          <a:srgbClr val="10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0da271e1dff44885"/>
    <p:sldLayoutId xmlns:r="http://schemas.openxmlformats.org/officeDocument/2006/relationships" id="2147483657" r:id="Rfcc06d995ca44ac1"/>
    <p:sldLayoutId xmlns:r="http://schemas.openxmlformats.org/officeDocument/2006/relationships" id="2147483658" r:id="R1a495f5540b4415e"/>
    <p:sldLayoutId xmlns:r="http://schemas.openxmlformats.org/officeDocument/2006/relationships" id="2147483659" r:id="R266c15d5c0604404"/>
    <p:sldLayoutId xmlns:r="http://schemas.openxmlformats.org/officeDocument/2006/relationships" id="2147483660" r:id="Ra90cf6c6b5244f1e"/>
    <p:sldLayoutId xmlns:r="http://schemas.openxmlformats.org/officeDocument/2006/relationships" id="2147483661" r:id="R44e003ea4ace41f9"/>
    <p:sldLayoutId xmlns:r="http://schemas.openxmlformats.org/officeDocument/2006/relationships" id="2147483662" r:id="R5aa4e2bb80184919"/>
    <p:sldLayoutId xmlns:r="http://schemas.openxmlformats.org/officeDocument/2006/relationships" id="2147483663" r:id="R86f1ea74ca6141ee"/>
    <p:sldLayoutId xmlns:r="http://schemas.openxmlformats.org/officeDocument/2006/relationships" id="2147483664" r:id="Rf1e9749c36e54c48"/>
    <p:sldLayoutId xmlns:r="http://schemas.openxmlformats.org/officeDocument/2006/relationships" id="2147483665" r:id="Ra3b9f492b743489d"/>
    <p:sldLayoutId xmlns:r="http://schemas.openxmlformats.org/officeDocument/2006/relationships" id="2147483666" r:id="R8fdf6397e0b24d9b"/>
    <p:sldLayoutId xmlns:r="http://schemas.openxmlformats.org/officeDocument/2006/relationships" id="2147483667" r:id="R7f7d0a1406254b7e"/>
  </p:sldLayoutIdLst>
</p:sldMaster>
</file>

<file path=ppt/slideMasters/theme/theme2.xml><?xml version="1.0" encoding="utf-8"?>
<a:theme xmlns:a="http://schemas.openxmlformats.org/drawingml/2006/main" name="ChatGPT">
  <a:themeElements>
    <a:clrScheme name="Чёрный бархат и золото">
      <a:dk1>
        <a:srgbClr val="101111"/>
      </a:dk1>
      <a:lt1>
        <a:srgbClr val="FFF9ED"/>
      </a:lt1>
      <a:dk2>
        <a:srgbClr val="46392C"/>
      </a:dk2>
      <a:lt2>
        <a:srgbClr val="D1C8B7"/>
      </a:lt2>
      <a:accent1>
        <a:srgbClr val="AF8D4F"/>
      </a:accent1>
      <a:accent2>
        <a:srgbClr val="D4AE61"/>
      </a:accent2>
      <a:accent3>
        <a:srgbClr val="D1C8B7"/>
      </a:accent3>
      <a:accent4>
        <a:srgbClr val="554C3C"/>
      </a:accent4>
      <a:accent5>
        <a:srgbClr val="252522"/>
      </a:accent5>
      <a:accent6>
        <a:srgbClr val="8B7763"/>
      </a:accent6>
      <a:hlink>
        <a:srgbClr val="D4AE61"/>
      </a:hlink>
      <a:folHlink>
        <a:srgbClr val="D1C8B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Чёрный бархат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Чёрный бархат и золото">
      <a:dk1>
        <a:srgbClr val="101111"/>
      </a:dk1>
      <a:lt1>
        <a:srgbClr val="FFF9ED"/>
      </a:lt1>
      <a:dk2>
        <a:srgbClr val="46392C"/>
      </a:dk2>
      <a:lt2>
        <a:srgbClr val="D1C8B7"/>
      </a:lt2>
      <a:accent1>
        <a:srgbClr val="AF8D4F"/>
      </a:accent1>
      <a:accent2>
        <a:srgbClr val="D4AE61"/>
      </a:accent2>
      <a:accent3>
        <a:srgbClr val="D1C8B7"/>
      </a:accent3>
      <a:accent4>
        <a:srgbClr val="554C3C"/>
      </a:accent4>
      <a:accent5>
        <a:srgbClr val="252522"/>
      </a:accent5>
      <a:accent6>
        <a:srgbClr val="8B7763"/>
      </a:accent6>
      <a:hlink>
        <a:srgbClr val="D4AE61"/>
      </a:hlink>
      <a:folHlink>
        <a:srgbClr val="D1C8B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Чёрный бархат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85d2915f9864ea9" /><Relationship Type="http://schemas.openxmlformats.org/officeDocument/2006/relationships/notesSlide" Target="/ppt/notesSlides/notesSlide1.xml" Id="R50f546d0fc3348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b5382e3e88f94f00" /><Relationship Type="http://schemas.openxmlformats.org/officeDocument/2006/relationships/notesSlide" Target="/ppt/notesSlides/notesSlide2.xml" Id="R87f5be7be4bf4c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67c262a64e754372" /><Relationship Type="http://schemas.openxmlformats.org/officeDocument/2006/relationships/notesSlide" Target="/ppt/notesSlides/notesSlide3.xml" Id="R1940ab7ca8904a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c1fdbdbf46704fa5" /><Relationship Type="http://schemas.openxmlformats.org/officeDocument/2006/relationships/notesSlide" Target="/ppt/notesSlides/notesSlide4.xml" Id="R9341d208167043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0cb57d4ec04474b" /><Relationship Type="http://schemas.openxmlformats.org/officeDocument/2006/relationships/notesSlide" Target="/ppt/notesSlides/notesSlide5.xml" Id="R63af721735074a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c900627120854fed" /><Relationship Type="http://schemas.openxmlformats.org/officeDocument/2006/relationships/notesSlide" Target="/ppt/notesSlides/notesSlide6.xml" Id="R45e1e72cffe342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1818ce75284c49d8" /><Relationship Type="http://schemas.openxmlformats.org/officeDocument/2006/relationships/notesSlide" Target="/ppt/notesSlides/notesSlide7.xml" Id="Rac5e58e5b9d041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37df96636ffe472d" /><Relationship Type="http://schemas.openxmlformats.org/officeDocument/2006/relationships/chart" Target="/ppt/slides/charts/chart1.xml" Id="R71559ccb1c7c4f08" /><Relationship Type="http://schemas.openxmlformats.org/officeDocument/2006/relationships/notesSlide" Target="/ppt/notesSlides/notesSlide8.xml" Id="R65ae022e068a4a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7c954a6c277d44d8" /><Relationship Type="http://schemas.openxmlformats.org/officeDocument/2006/relationships/notesSlide" Target="/ppt/notesSlides/notesSlide9.xml" Id="Ra0f1a26c2d1648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dce8fa7ce5414245" /><Relationship Type="http://schemas.openxmlformats.org/officeDocument/2006/relationships/notesSlide" Target="/ppt/notesSlides/notesSlide10.xml" Id="R6789c576811642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5c34e88d408c4dc7" /><Relationship Type="http://schemas.openxmlformats.org/officeDocument/2006/relationships/notesSlide" Target="/ppt/notesSlides/notesSlide11.xml" Id="R0e0b165612ad4f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bcda7496beca44c8" /><Relationship Type="http://schemas.openxmlformats.org/officeDocument/2006/relationships/notesSlide" Target="/ppt/notesSlides/notesSlide12.xml" Id="Rb1fafb0d477e46b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AF8D4F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E8D9B1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F6EFD9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554C3C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554C3C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AD2AC642-FAE6-4E2B-B3FB-E909414B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152650"/>
            <a:ext cx="91249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 algn="ctr">
              <a:defRPr sz="59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9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C46F8329-9735-4974-82A8-39E97513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838700"/>
            <a:ext cx="790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8217677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493A066B-78F2-46C0-8C9E-E802A02B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365A584-BB9B-4FEB-8D7B-AE38E029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63C6EF74-8A13-4629-84F4-FA342097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24AF6F0-3946-4A68-983E-34A8E51C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23241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581FF265-64B0-4F74-966D-E709587D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583B4FF-1D41-46ED-B1A8-4910714B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1623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09C9F9C0-3610-4E91-8B99-23D2DE89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4429A5A8-C6C4-4C0A-9EEE-AB30E77F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0005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A8E638AF-B290-430B-BF62-C478A68D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0C10AAE7-139F-47CC-967A-B2D6DE73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838700"/>
            <a:ext cx="8267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19305851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0C759CB4-FC9B-41FB-97E5-BE1D26BB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790700"/>
            <a:ext cx="609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F140426C-758E-465B-81EC-99AA7636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0325"/>
            <a:ext cx="9296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0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0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BB08C189-FB96-4C85-86F1-0BE176562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4057650"/>
            <a:ext cx="8172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63929573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0">
            <a:extLst xmlns:a="http://schemas.openxmlformats.org/drawingml/2006/main">
              <a:ext uri="{FF2B5EF4-FFF2-40B4-BE49-F238E27FC236}">
                <a16:creationId xmlns:a16="http://schemas.microsoft.com/office/drawing/2014/main" id="{1E0015B3-6DCB-4002-9383-8C0B52FE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4ED3A80-2A40-4EC9-9310-A9043928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9C805686-337D-4CE4-B724-87998163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952750"/>
            <a:ext cx="4105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25F43E7-4303-4E3C-BAE8-096A7D71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781425"/>
            <a:ext cx="40957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557C8CB4-9B82-45AF-B987-2169A8C5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52750"/>
            <a:ext cx="3810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165651968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960B5CAA-C8D7-4A27-A156-C17953D9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624061F-9CCD-4DAF-85F6-EE8B0E2C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7DBED4B-05F4-4CD3-8C6D-C2025B10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333625"/>
            <a:ext cx="3603308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BCE1A3C-611A-49FE-B600-924E0FB3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162300"/>
            <a:ext cx="3603308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515DB5FA-8B75-4D85-99A9-0BA9D65E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4038" y="2305050"/>
            <a:ext cx="5081588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522"/>
          </a:solidFill>
          <a:ln xmlns:a="http://schemas.openxmlformats.org/drawingml/2006/main" w="9525">
            <a:solidFill>
              <a:srgbClr val="554C3C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2E2200C-2FF3-4F99-9877-A6EF3F9E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4038" y="5619750"/>
            <a:ext cx="508158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9508928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BD8ADC4A-A6A2-40A8-B4B5-8FD55DFE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1337EFE-BBD2-4D9F-B646-7A3AEAD6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A1C80405-5DC4-4BEF-80BE-D061394B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CB43A48A-EE7A-4C54-806C-B0DB5AD0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A14E173-CE49-48F9-B80C-CB7E4436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EA8B73B1-62F5-4FC6-8F66-6AA3437F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31D2644-85B9-46BC-9438-779193F9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CEBF866-0667-4888-9EA2-CE122F3C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5A52119E-88D7-435A-A19E-2EE1C453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266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7CC68C13-F365-4445-8194-81124975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05200"/>
            <a:ext cx="285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0F1AE2B5-44B9-4682-8404-3A9C6471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429125"/>
            <a:ext cx="2857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78258741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8C9A51D1-437B-45DB-BE5F-31A03ED1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7F15E897-6F10-4933-A6F4-911B4780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BDE32557-AD55-4F15-AA47-1B5F0D00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F77FCACC-4723-4A11-8A83-B0180B96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65D6A2A0-1332-4727-812D-9CA826E2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5F0EFAC-9C89-474D-BA32-D21AE242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0D6A992F-232A-4394-8DE6-79111147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0E06C55B-C642-4E3D-900B-F13592A2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5056D555-692D-4A83-BD09-E82FF2D3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505075"/>
            <a:ext cx="28575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45B5F7A7-8BC1-47F5-ABC1-D2823A75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867150"/>
            <a:ext cx="285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555F358C-1C13-4584-84B3-E16686C6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981575"/>
            <a:ext cx="2857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4A82E35A-E711-416E-A479-3893C250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6057900"/>
            <a:ext cx="828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78893401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02D5B8EF-06AC-4BBB-A338-8919085D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A127AE88-7E82-40C1-93F9-B74AB366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C68EDA8-325C-4527-B391-3AD65BD8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015" y="2390775"/>
            <a:ext cx="259461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CE7850C-5A00-433E-BB06-3C6E7A41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015" y="3429000"/>
            <a:ext cx="259461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3E57C3E2-0CF9-41B9-AE10-C36D515F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6057900"/>
            <a:ext cx="828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9A84E88E-9949-404F-81A9-A7002BCF6ABB}"/>
              </a:ext>
            </a:extLst>
          </p:cNvPr>
          <p:cNvGraphicFramePr/>
          <p:nvPr/>
        </p:nvGraphicFramePr>
        <p:xfrm>
          <a:off xmlns:a="http://schemas.openxmlformats.org/drawingml/2006/main" x="1409700" y="2266950"/>
          <a:ext xmlns:a="http://schemas.openxmlformats.org/drawingml/2006/main" cx="6282690" cy="34956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1559ccb1c7c4f08"/>
          </a:graphicData>
        </a:graphic>
      </p:graphicFrame>
    </p:spTree>
    <p:extLst>
      <p:ext uri="{BB962C8B-B14F-4D97-AF65-F5344CB8AC3E}">
        <p14:creationId xmlns:p14="http://schemas.microsoft.com/office/powerpoint/2010/main" val="2309005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BA602726-DCCC-438D-8070-CEF592B1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D5161145-A623-4EBA-84A0-6E079169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804BC9C-5D47-43D7-BE63-0239FCA6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657850"/>
            <a:ext cx="9239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165B9-F06D-4705-B6E7-0AF05C0ECB87}"/>
              </a:ext>
            </a:extLst>
          </p:cNvPr>
          <p:cNvGraphicFramePr/>
          <p:nvPr/>
        </p:nvGraphicFramePr>
        <p:xfrm>
          <a:off xmlns:a="http://schemas.openxmlformats.org/drawingml/2006/main" x="1476375" y="2381250"/>
          <a:ext xmlns:a="http://schemas.openxmlformats.org/drawingml/2006/main" cx="923925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1345"/>
                <a:gridCol w="2032635"/>
                <a:gridCol w="2032635"/>
                <a:gridCol w="2032635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71715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C6A15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71715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C6A15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71715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C6A15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71715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C6A15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25252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F6EFD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91A19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554C3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78885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itle-0">
            <a:extLst xmlns:a="http://schemas.openxmlformats.org/drawingml/2006/main">
              <a:ext uri="{FF2B5EF4-FFF2-40B4-BE49-F238E27FC236}">
                <a16:creationId xmlns:a16="http://schemas.microsoft.com/office/drawing/2014/main" id="{F9B4581C-0AC5-4F7E-8CDF-DAC72BAB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971550"/>
            <a:ext cx="923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3FFCAE6-BC39-40B8-AD61-5D0896C7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83FEB78-76CA-4158-94AE-F746ED73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4575B15-51C3-4831-93C7-9C3647E5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5019AF19-69AE-4CDB-B1B8-83A3121E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59E23BFA-5BA9-47C4-BB78-CCC8D144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0B7AE035-BA5B-43B8-92B4-E7D2F9F6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A9463F76-0A24-440B-ACF6-E256817A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C9DFB47E-31AB-4350-AB81-FE069900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C532B9AE-4251-425A-9C0C-A4C32B12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0ABF6E82-B2BA-4891-8CB2-53A04F4F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B56B35DF-9CCD-43E5-9679-F97FFFAC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24C3006F-B5DC-4375-9E7A-0C8AB9C7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80D7B1B2-ED03-4454-B10F-F4ABF0F1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body-14">
            <a:extLst xmlns:a="http://schemas.openxmlformats.org/drawingml/2006/main">
              <a:ext uri="{FF2B5EF4-FFF2-40B4-BE49-F238E27FC236}">
                <a16:creationId xmlns:a16="http://schemas.microsoft.com/office/drawing/2014/main" id="{6ABD6D25-97BA-4DBB-9FA4-A67A4F74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95525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6" name="body-15">
            <a:extLst xmlns:a="http://schemas.openxmlformats.org/drawingml/2006/main">
              <a:ext uri="{FF2B5EF4-FFF2-40B4-BE49-F238E27FC236}">
                <a16:creationId xmlns:a16="http://schemas.microsoft.com/office/drawing/2014/main" id="{119681E8-68FC-4806-A305-C94BC4FF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581400"/>
            <a:ext cx="209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body-16">
            <a:extLst xmlns:a="http://schemas.openxmlformats.org/drawingml/2006/main">
              <a:ext uri="{FF2B5EF4-FFF2-40B4-BE49-F238E27FC236}">
                <a16:creationId xmlns:a16="http://schemas.microsoft.com/office/drawing/2014/main" id="{05219365-1F7E-4074-BA4B-B61011A6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552950"/>
            <a:ext cx="2095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body-17">
            <a:extLst xmlns:a="http://schemas.openxmlformats.org/drawingml/2006/main">
              <a:ext uri="{FF2B5EF4-FFF2-40B4-BE49-F238E27FC236}">
                <a16:creationId xmlns:a16="http://schemas.microsoft.com/office/drawing/2014/main" id="{38FF2986-24B5-40F0-B93E-C25070FA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715000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49738390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C3BA8974-BEC1-4B76-B555-A483B7F5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61436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A4E67C8-B793-489B-8E25-248DA476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D4AE61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D4AE61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50C7F424-4D77-4240-B94A-EBDE8BFD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447925"/>
            <a:ext cx="80200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82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B404E76-84F1-42FB-A6FB-EEEE50A8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962525"/>
            <a:ext cx="7981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A7864D16-E4EA-4B77-8D7C-CA7E3D00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5457825"/>
            <a:ext cx="79819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1C8B7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D1C8B7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207108816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9E26BA03-16C5-4D81-98B1-FC714CC7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057400"/>
            <a:ext cx="91249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77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 algn="ctr">
              <a:defRPr sz="5775" b="0">
                <a:solidFill>
                  <a:srgbClr val="F6EFD9"/>
                </a:solidFill>
                <a:latin typeface="Georgia"/>
                <a:ea typeface="Georgia"/>
                <a:cs typeface="Georgia"/>
              </a:defRPr>
            </a:pPr>
            <a:r>
              <a:rPr sz="5775" b="0">
                <a:solidFill>
                  <a:srgbClr val="F6EFD9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53679B95-3053-4A9E-9F86-2ECDEFB1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667250"/>
            <a:ext cx="7905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9E29E00-E267-4517-A6D8-5CE9F1C8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5591175"/>
            <a:ext cx="79438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F6EFD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6EFD9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667999873"/>
      </p:ext>
    </p:extLst>
  </p:cSld>
</p:sld>
</file>

<file path=ppt/theme/theme1.xml><?xml version="1.0" encoding="utf-8"?>
<a:theme xmlns:a="http://schemas.openxmlformats.org/drawingml/2006/main" name="Чёрный бархат и золото">
  <a:themeElements>
    <a:clrScheme name="Чёрный бархат и золото">
      <a:dk1>
        <a:srgbClr val="101111"/>
      </a:dk1>
      <a:lt1>
        <a:srgbClr val="FFF9ED"/>
      </a:lt1>
      <a:dk2>
        <a:srgbClr val="46392C"/>
      </a:dk2>
      <a:lt2>
        <a:srgbClr val="D1C8B7"/>
      </a:lt2>
      <a:accent1>
        <a:srgbClr val="AF8D4F"/>
      </a:accent1>
      <a:accent2>
        <a:srgbClr val="D4AE61"/>
      </a:accent2>
      <a:accent3>
        <a:srgbClr val="D1C8B7"/>
      </a:accent3>
      <a:accent4>
        <a:srgbClr val="554C3C"/>
      </a:accent4>
      <a:accent5>
        <a:srgbClr val="252522"/>
      </a:accent5>
      <a:accent6>
        <a:srgbClr val="8B7763"/>
      </a:accent6>
      <a:hlink>
        <a:srgbClr val="D4AE61"/>
      </a:hlink>
      <a:folHlink>
        <a:srgbClr val="D1C8B7"/>
      </a:folHlink>
    </a:clrScheme>
    <a:fontScheme name="Georgia / Segoe UI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Чёрный бархат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2026-10-03T02:24:22.5260000Z</dcterms:created>
  <dcterms:modified xsi:type="dcterms:W3CDTF">2026-10-03T02:24:22.5260000Z</dcterms:modified>
</coreProperties>
</file>