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e959667d334a1e" /><Relationship Type="http://schemas.openxmlformats.org/officeDocument/2006/relationships/extended-properties" Target="/docProps/app.xml" Id="Rb43ac2dd21c340cc" /><Relationship Type="http://schemas.openxmlformats.org/officeDocument/2006/relationships/officeDocument" Target="/ppt/presentation.xml" Id="R4c3a6f3a4a7740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28db06afbba44581"/>
  </p:sldMasterIdLst>
  <p:notesMasterIdLst>
    <p:notesMasterId xmlns:r="http://schemas.openxmlformats.org/officeDocument/2006/relationships" r:id="R129df9805c10493b"/>
  </p:notesMasterIdLst>
  <p:sldIdLst>
    <p:sldId xmlns:r="http://schemas.openxmlformats.org/officeDocument/2006/relationships" id="256" r:id="Racdb36c24e474e38"/>
    <p:sldId xmlns:r="http://schemas.openxmlformats.org/officeDocument/2006/relationships" id="257" r:id="R2a963b49e97b4582"/>
    <p:sldId xmlns:r="http://schemas.openxmlformats.org/officeDocument/2006/relationships" id="258" r:id="R18d40246e5ba4dd3"/>
    <p:sldId xmlns:r="http://schemas.openxmlformats.org/officeDocument/2006/relationships" id="259" r:id="Rb6fe7c352ffb4de3"/>
    <p:sldId xmlns:r="http://schemas.openxmlformats.org/officeDocument/2006/relationships" id="260" r:id="R93b3532bd71340a8"/>
    <p:sldId xmlns:r="http://schemas.openxmlformats.org/officeDocument/2006/relationships" id="261" r:id="R044b8e701164426b"/>
    <p:sldId xmlns:r="http://schemas.openxmlformats.org/officeDocument/2006/relationships" id="262" r:id="R01c0e4dfe8c746a8"/>
    <p:sldId xmlns:r="http://schemas.openxmlformats.org/officeDocument/2006/relationships" id="263" r:id="R4931ba8d7bb94d47"/>
    <p:sldId xmlns:r="http://schemas.openxmlformats.org/officeDocument/2006/relationships" id="264" r:id="R23f10c20d7a4444d"/>
    <p:sldId xmlns:r="http://schemas.openxmlformats.org/officeDocument/2006/relationships" id="265" r:id="Rda3e9a485a1e481d"/>
    <p:sldId xmlns:r="http://schemas.openxmlformats.org/officeDocument/2006/relationships" id="266" r:id="R51a279e238a44680"/>
    <p:sldId xmlns:r="http://schemas.openxmlformats.org/officeDocument/2006/relationships" id="267" r:id="R886dc42e008045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945dc251bf674353"/><Relationship Type="http://schemas.openxmlformats.org/officeDocument/2006/relationships/slideMaster" Target="/ppt/slideMasters/slideMaster2.xml" Id="R28db06afbba44581"/><Relationship Type="http://schemas.openxmlformats.org/officeDocument/2006/relationships/notesMaster" Target="/ppt/notesMasters/notesMaster1.xml" Id="R129df9805c10493b"/><Relationship Type="http://schemas.openxmlformats.org/officeDocument/2006/relationships/presProps" Target="/ppt/presProps.xml" Id="R1f32449a75f642c0"/><Relationship Type="http://schemas.openxmlformats.org/officeDocument/2006/relationships/tableStyles" Target="/ppt/tableStyles.xml" Id="R9fc1ad0e63084ded"/><Relationship Type="http://schemas.openxmlformats.org/officeDocument/2006/relationships/slide" Target="/ppt/slides/slide1.xml" Id="Racdb36c24e474e38"/><Relationship Type="http://schemas.openxmlformats.org/officeDocument/2006/relationships/slide" Target="/ppt/slides/slide2.xml" Id="R2a963b49e97b4582"/><Relationship Type="http://schemas.openxmlformats.org/officeDocument/2006/relationships/slide" Target="/ppt/slides/slide3.xml" Id="R18d40246e5ba4dd3"/><Relationship Type="http://schemas.openxmlformats.org/officeDocument/2006/relationships/slide" Target="/ppt/slides/slide4.xml" Id="Rb6fe7c352ffb4de3"/><Relationship Type="http://schemas.openxmlformats.org/officeDocument/2006/relationships/slide" Target="/ppt/slides/slide5.xml" Id="R93b3532bd71340a8"/><Relationship Type="http://schemas.openxmlformats.org/officeDocument/2006/relationships/slide" Target="/ppt/slides/slide6.xml" Id="R044b8e701164426b"/><Relationship Type="http://schemas.openxmlformats.org/officeDocument/2006/relationships/slide" Target="/ppt/slides/slide7.xml" Id="R01c0e4dfe8c746a8"/><Relationship Type="http://schemas.openxmlformats.org/officeDocument/2006/relationships/slide" Target="/ppt/slides/slide8.xml" Id="R4931ba8d7bb94d47"/><Relationship Type="http://schemas.openxmlformats.org/officeDocument/2006/relationships/slide" Target="/ppt/slides/slide9.xml" Id="R23f10c20d7a4444d"/><Relationship Type="http://schemas.openxmlformats.org/officeDocument/2006/relationships/slide" Target="/ppt/slides/slide10.xml" Id="Rda3e9a485a1e481d"/><Relationship Type="http://schemas.openxmlformats.org/officeDocument/2006/relationships/slide" Target="/ppt/slides/slide11.xml" Id="R51a279e238a44680"/><Relationship Type="http://schemas.openxmlformats.org/officeDocument/2006/relationships/slide" Target="/ppt/slides/slide12.xml" Id="R886dc42e0080457b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7fb758fd2f9446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Глубокий зелёный">
      <a:dk1>
        <a:srgbClr val="173E37"/>
      </a:dk1>
      <a:lt1>
        <a:srgbClr val="F7F5EF"/>
      </a:lt1>
      <a:dk2>
        <a:srgbClr val="354F47"/>
      </a:dk2>
      <a:lt2>
        <a:srgbClr val="EAEDE6"/>
      </a:lt2>
      <a:accent1>
        <a:srgbClr val="173E37"/>
      </a:accent1>
      <a:accent2>
        <a:srgbClr val="BAA06B"/>
      </a:accent2>
      <a:accent3>
        <a:srgbClr val="7E988B"/>
      </a:accent3>
      <a:accent4>
        <a:srgbClr val="A8B8AC"/>
      </a:accent4>
      <a:accent5>
        <a:srgbClr val="D6CBB3"/>
      </a:accent5>
      <a:accent6>
        <a:srgbClr val="7B7770"/>
      </a:accent6>
      <a:hlink>
        <a:srgbClr val="173E37"/>
      </a:hlink>
      <a:folHlink>
        <a:srgbClr val="8C7446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Глубокий зелёный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8e18880bb6479f" /><Relationship Type="http://schemas.openxmlformats.org/officeDocument/2006/relationships/notesMaster" Target="/ppt/notesMasters/notesMaster1.xml" Id="R8b9c2f6105844f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04d4c1906d4bfc" /><Relationship Type="http://schemas.openxmlformats.org/officeDocument/2006/relationships/notesMaster" Target="/ppt/notesMasters/notesMaster1.xml" Id="R04ecf08d258b4d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61b394a34746cb" /><Relationship Type="http://schemas.openxmlformats.org/officeDocument/2006/relationships/notesMaster" Target="/ppt/notesMasters/notesMaster1.xml" Id="R9e181b750a4546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6137494f314e0f" /><Relationship Type="http://schemas.openxmlformats.org/officeDocument/2006/relationships/notesMaster" Target="/ppt/notesMasters/notesMaster1.xml" Id="R587cb026a0af40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feba27e6054365" /><Relationship Type="http://schemas.openxmlformats.org/officeDocument/2006/relationships/notesMaster" Target="/ppt/notesMasters/notesMaster1.xml" Id="Raa19f67d24d441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a6597aa24e4793" /><Relationship Type="http://schemas.openxmlformats.org/officeDocument/2006/relationships/notesMaster" Target="/ppt/notesMasters/notesMaster1.xml" Id="R86946236fe4748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6c649729a9488e" /><Relationship Type="http://schemas.openxmlformats.org/officeDocument/2006/relationships/notesMaster" Target="/ppt/notesMasters/notesMaster1.xml" Id="R0a849c5277964c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fed7559fbc4489" /><Relationship Type="http://schemas.openxmlformats.org/officeDocument/2006/relationships/notesMaster" Target="/ppt/notesMasters/notesMaster1.xml" Id="Rd9209eb147604d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62c65892a24add" /><Relationship Type="http://schemas.openxmlformats.org/officeDocument/2006/relationships/notesMaster" Target="/ppt/notesMasters/notesMaster1.xml" Id="R92ce0716652c4e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83e365adff49d7" /><Relationship Type="http://schemas.openxmlformats.org/officeDocument/2006/relationships/notesMaster" Target="/ppt/notesMasters/notesMaster1.xml" Id="R89707c6619704f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37553e1c9884787" /><Relationship Type="http://schemas.openxmlformats.org/officeDocument/2006/relationships/notesMaster" Target="/ppt/notesMasters/notesMaster1.xml" Id="R4dc041b0949e472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b1e83aa60048ac" /><Relationship Type="http://schemas.openxmlformats.org/officeDocument/2006/relationships/notesMaster" Target="/ppt/notesMasters/notesMaster1.xml" Id="Rf091f9cbba9544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«Глубокий зелёный», 16:9. 12 образцов слайдов и 12 именованных макетов. Дублируйте образец или выберите «Главная → Создать слайд / Макет». Заголовки, основной текст и поля изображений редактируются. Таблица на слайде 9 и диаграмма на слайде 8 являются нативными объектами PowerPoint. Для сохранения их оформления удобнее дублировать эти слайды. Все показатели и числовые данные демонстрационные. Шрифты: Georgia для заголовков, Segoe UI для основного текста. Зелёный 173E37, жемчужный F7F5EF, золотой BAA06B. Фоны с орнаментом находятся на макетах в виде PNG, их можно заменить через «Вид → Образец слайдов». Перед использованием замените все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числовые значения на этом слайде демонстрационные. Они не отражают реальные показатели. Цифры и подписи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редактируемая диаграмма PowerPoint. Правой кнопкой по диаграмме → «Изменить данные». Демонстрационный ряд: 12, 18, 24, 32. Условные единицы. Встроенная книга содержит эти значения.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 PowerPoint. Дублируйте этот слайд для сохранения стиля, замените критерии и описания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образец: замените текст под тему презентации. Дублируйте слайд либо выберите соответствующий макет в PowerPoint.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«Глубокий зелёный» по выбранному пользователем эскизу №3: зелёная обложка, жемчужные внутренние слайды, золотой бутон тюльпана и непрерывный угловой узор. Современная стилизация калмыцкого геометрического орнамента. Фоны подготовлены Image Gen по утверждённому направлению. Это авторская стилизация, не музейная репродукция.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afa08d1ee89420b" /><Relationship Type="http://schemas.openxmlformats.org/officeDocument/2006/relationships/image" Target="/ppt/media/image.png" Id="Rb19c30558f3d4b6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5070f90058147aa" /><Relationship Type="http://schemas.openxmlformats.org/officeDocument/2006/relationships/image" Target="/ppt/media/image2.png" Id="R3385ae7bb857444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af62c1ef6364293" /><Relationship Type="http://schemas.openxmlformats.org/officeDocument/2006/relationships/image" Target="/ppt/media/image3.png" Id="R0707585e250d4cd7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9dccb6972db4d6e" /><Relationship Type="http://schemas.openxmlformats.org/officeDocument/2006/relationships/image" Target="/ppt/media/image4.png" Id="Ra20d73e44a754132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fdfdfabe6bb4df7" /><Relationship Type="http://schemas.openxmlformats.org/officeDocument/2006/relationships/image" Target="/ppt/media/image5.png" Id="Rd5c2d8e36fb944a1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7ba6a260c394424" /><Relationship Type="http://schemas.openxmlformats.org/officeDocument/2006/relationships/image" Target="/ppt/media/image6.png" Id="Rd9aee61e3b464564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6c21baadd7145fe" /><Relationship Type="http://schemas.openxmlformats.org/officeDocument/2006/relationships/image" Target="/ppt/media/image7.png" Id="Ra651210773bc408b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3ef3e37e4004aae" /><Relationship Type="http://schemas.openxmlformats.org/officeDocument/2006/relationships/image" Target="/ppt/media/image8.png" Id="Rc419a73818b14632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c05d2104e0b4c56" /><Relationship Type="http://schemas.openxmlformats.org/officeDocument/2006/relationships/image" Target="/ppt/media/image9.png" Id="R3fb6e291ed7f408a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24138f18d5643fc" /><Relationship Type="http://schemas.openxmlformats.org/officeDocument/2006/relationships/image" Target="/ppt/media/image10.png" Id="R28c3267397414189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6130a76c8a24e67" /><Relationship Type="http://schemas.openxmlformats.org/officeDocument/2006/relationships/image" Target="/ppt/media/image11.png" Id="R4d76d17502464f63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c7c999ee1fd4975" /><Relationship Type="http://schemas.openxmlformats.org/officeDocument/2006/relationships/image" Target="/ppt/media/image12.png" Id="Ra50df8f7037d4b3a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173E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567A0-1776-4901-9A41-A67C7972B6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9c30558f3d4b6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1878F5D-7C91-48AE-9898-61ADBC25CA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28750" y="2838450"/>
            <a:ext cx="933450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700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700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Название</a:t>
            </a:r>
          </a:p>
          <a:p xmlns:a="http://schemas.openxmlformats.org/drawingml/2006/main">
            <a:pPr algn="ctr">
              <a:defRPr sz="5700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презентации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28876E-1FA3-4D47-826F-7CDA2B5C228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95500" y="5029200"/>
            <a:ext cx="8001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461012-8BAC-4587-9118-064769CC36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85ae7bb857444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149A206-F48E-417A-86DA-F505A58C8A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63F983B-7172-4BA5-B50C-029C24D0FD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40E910B0-AC64-429A-AA08-CBFD0178732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62100" y="2085975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A5830F27-6881-468D-9364-D478E5457BB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638425" y="2124075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6AE814A-DD40-4C2B-BFDA-DDD080EE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2752725"/>
            <a:ext cx="866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C1733170-13E3-4FAE-AE9E-6B44AE02A733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562100" y="2990850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2005B1D1-641B-4280-80C0-F1BE31BE3AE8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638425" y="3028950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E1A7BB7-26B8-456D-9EBA-7A957CB7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3657600"/>
            <a:ext cx="866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722D50E3-74B0-4C40-A63D-E025AA8F10C7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1562100" y="3895725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AFA872E0-D473-45F7-AB42-E72FA83BDABB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2638425" y="3933825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2875EEE-CEAC-466B-A2CA-B2648764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4562475"/>
            <a:ext cx="866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1BB4F912-B616-4882-8912-9C3D9898ABDE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562100" y="4800600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8F0D3BCC-8141-4679-B517-F3AFB6AE7E37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638425" y="4838700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173E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9F069C-D691-4D39-BB66-92DA5F8D9B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7585e250d4cd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A68D3D2-7E3D-4652-9469-CAF2D8F96BA4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705350" y="2609850"/>
            <a:ext cx="2781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BAA0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BAA0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BAA06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52B7186-E6B1-4F4B-B6EF-977DD0C65AB6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1485900" y="3419475"/>
            <a:ext cx="9220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8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8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3CA7659A-05A7-48A4-A5B0-DD73838C0197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2095500" y="5000625"/>
            <a:ext cx="8001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8C41CA-88C5-4E8B-B7E6-C6CDA427E2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0d73e44a75413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4CB7645-3475-45FB-8575-DFD707F1ED65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43A78E9-39CE-456E-B473-9913BC6C9B71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1562100" y="990600"/>
            <a:ext cx="809625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Основная</a:t>
            </a:r>
          </a:p>
          <a:p xmlns:a="http://schemas.openxmlformats.org/drawingml/2006/main">
            <a:pPr>
              <a:defRPr sz="45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мысль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282A670-2ACD-4A72-A67A-95AE6392DE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71625" y="3590925"/>
            <a:ext cx="6334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45AD553-658B-4665-9E72-BCBA2B0B24E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571625" y="4305300"/>
            <a:ext cx="599122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25ECF79B-800C-4E47-B287-AEF94567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552950"/>
            <a:ext cx="0" cy="14382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AA06B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34DA62F-0E92-4D9C-AE0C-346964E87E27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858250" y="4962525"/>
            <a:ext cx="26955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4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Вывод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5E57A2-C1AA-459C-8D36-8FA5F3E284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c2d8e36fb944a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8BE6FFC-FE0D-461D-8E8D-573B9C3351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1FD06E8-250E-4BC0-AA40-A74A4FBC47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4D9EFBEA-225F-45E4-A495-EC8DAC6D39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62100" y="2200275"/>
            <a:ext cx="36766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E1B61F3-2AB2-401F-A33A-D7076F163EF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562100" y="3105150"/>
            <a:ext cx="3667125" cy="2505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66ADC71A-F03D-4332-ACE5-4B09C93CADA5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753100" y="2143125"/>
            <a:ext cx="555307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DE6"/>
          </a:solidFill>
          <a:ln xmlns:a="http://schemas.openxmlformats.org/drawingml/2006/main" w="9525">
            <a:solidFill>
              <a:srgbClr val="CDD3C9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A1468E54-2504-4CEF-8F83-FF000C88846E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753100" y="5772150"/>
            <a:ext cx="5543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Три направления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DD02E-F08D-49F7-B74C-9E926DA5BB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aee61e3b46456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2A2EF22-4D6B-4DEC-9152-B5B246F726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A7F454B-7989-43EB-A1F0-85C7A5C1AC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96D31A5-7B3E-4FD8-A827-B6CA4932CA9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62100" y="2095500"/>
            <a:ext cx="29146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428A9A8-F60F-44E5-A4C6-0DD01FB5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90875"/>
            <a:ext cx="28860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A2A6F6A-F6B9-4A18-8CCF-620E50845B5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562100" y="3495675"/>
            <a:ext cx="2914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B9DBDDB9-0B7A-49FD-AFCC-5119036B494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562100" y="4429125"/>
            <a:ext cx="2914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39506AD6-F563-47AD-84F4-CF4093387FB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981575" y="2095500"/>
            <a:ext cx="29146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EF3AEE4-2188-448F-8E46-C83B4425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3190875"/>
            <a:ext cx="28860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C85695CE-6B3C-4678-97B7-004C72ABB785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981575" y="3495675"/>
            <a:ext cx="2914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6B211C72-2F53-4D54-B452-48EFE1E8A716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981575" y="4429125"/>
            <a:ext cx="2914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35EB23C6-38E1-4860-B5DB-44E70E39DF2B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401050" y="2095500"/>
            <a:ext cx="29146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26C83F4C-5F94-4B1F-BC20-74FFF22AF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190875"/>
            <a:ext cx="28860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AC454F51-0858-4C2E-A7ED-0936DA4A3847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401050" y="3495675"/>
            <a:ext cx="2914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D4A90D70-7C30-492C-9795-59C2854D8E8A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401050" y="4429125"/>
            <a:ext cx="2914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32C40A-A051-498E-8D6C-44AE442EF3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51210773bc408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9ABC93F-C3D6-4EE0-A8DB-DC05D41700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52DD6E3-61BA-4F12-91DF-E48B558907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011E066-1182-492B-BF21-36FEC1765F7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62100" y="2409825"/>
            <a:ext cx="292417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AE25D52-82A9-4DBA-844A-67E8E769AF2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562100" y="3819525"/>
            <a:ext cx="2933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C144C46F-483F-407E-B3FF-0BA1893A38C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562100" y="4953000"/>
            <a:ext cx="2933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FF32011-8E4D-4A43-A044-F2BA754B9F6B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981575" y="2409825"/>
            <a:ext cx="292417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925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925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8F109207-11A7-4C9D-AFE2-03235796BFA5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981575" y="3819525"/>
            <a:ext cx="2933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82C112EA-7BDA-4282-9933-9B63C6CC06B0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981575" y="4953000"/>
            <a:ext cx="2933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FD673298-6A45-42FF-943F-3CC4165ECE7A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401050" y="2409825"/>
            <a:ext cx="292417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DB5F0D60-E3D0-473E-A437-9A3962A1BF9E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401050" y="3819525"/>
            <a:ext cx="2933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2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502F2CEA-AD0D-407A-931F-27AC5DB152E9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401050" y="4953000"/>
            <a:ext cx="2933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3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9DC6DE53-DD44-47B4-82CB-395D6EFB0102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1562100" y="6257925"/>
            <a:ext cx="8610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A3463F-34FA-44E3-B131-188D17C1ED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9a73818b1463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1C72201-9990-48DD-858C-9BDC769BB9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666368F-5404-4892-ADD2-BEC4E51C739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DC36B3C-6D0F-41A3-BB76-36B5DE252F92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1476375" y="2143125"/>
            <a:ext cx="6915150" cy="3600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CE06D277-FC43-4969-907E-085E95271B1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867775" y="2209800"/>
            <a:ext cx="26193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821042BF-5982-4661-A622-9FDA06100206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867775" y="3276600"/>
            <a:ext cx="2619375" cy="17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2E53F429-3F56-45A6-973E-B56C0CC80BA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562100" y="6257925"/>
            <a:ext cx="8791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23F54-9964-48DE-B05B-FE50A30166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6e291ed7f408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AED2824-F053-404C-9A35-8EC83FC9E5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7E159FA-C19E-4C44-83B5-35AC30F83B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AD2D5CB-383F-4AD4-9255-BBA79B67E8DF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1562100" y="2247900"/>
            <a:ext cx="9744075" cy="3190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9CE4E04-CFCA-4A5F-8813-2FE70C175B5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62100" y="5819775"/>
            <a:ext cx="9477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Этапы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DCFD06-DB5A-4B32-81DB-ABC1723883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326739741418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581D6BD-D741-496C-A2EC-925ECB0AA8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6CDEE84-2833-4A6D-9C3C-1A0B0EFCAC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EB43C11-ABA3-48D4-8FFB-7E625D796D5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62100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4555537-3DD4-4786-8F8B-E1D5481F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362325"/>
            <a:ext cx="2162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5C4CA15-B916-4AD9-8F89-4C786BCD405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562100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3FDAD55-8CEC-4575-AA2D-30923DEF32D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562100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B92DC57F-3F17-4C77-B7F9-0067CD0D5347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562100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AF4DAA1D-0E31-4D5B-9D7D-196DD4A26C85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086225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9288F5A-D798-47E5-B31C-7CBEA0305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3362325"/>
            <a:ext cx="2162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E6376D8F-E15A-447A-83D1-822361143948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086225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20EA399C-51A8-48E4-BF49-B46CAD9AE59B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4086225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3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8C912AE3-D2DC-41FC-81EA-163053FD639C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4086225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4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81B921F8-A9F2-4F5E-820B-EFA6818B5208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610350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B8EE3B7-9C99-4909-8141-E2FE7D11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362325"/>
            <a:ext cx="2162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16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C35E867A-BB56-4AF4-BF4A-1E5E292F9A64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610350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7" name="placeholder_13">
            <a:extLst xmlns:a="http://schemas.openxmlformats.org/drawingml/2006/main">
              <a:ext uri="{FF2B5EF4-FFF2-40B4-BE49-F238E27FC236}">
                <a16:creationId xmlns:a16="http://schemas.microsoft.com/office/drawing/2014/main" id="{162BFB3E-934C-47F2-AB1B-69DA1C561257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6610350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8" name="placeholder_14">
            <a:extLst xmlns:a="http://schemas.openxmlformats.org/drawingml/2006/main">
              <a:ext uri="{FF2B5EF4-FFF2-40B4-BE49-F238E27FC236}">
                <a16:creationId xmlns:a16="http://schemas.microsoft.com/office/drawing/2014/main" id="{83368C4B-CAD4-46EE-B35C-A9484B0E915B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6610350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9" name="placeholder_15">
            <a:extLst xmlns:a="http://schemas.openxmlformats.org/drawingml/2006/main">
              <a:ext uri="{FF2B5EF4-FFF2-40B4-BE49-F238E27FC236}">
                <a16:creationId xmlns:a16="http://schemas.microsoft.com/office/drawing/2014/main" id="{7B3E1AA2-8D34-48CD-B2BE-D1FA7D7E88A8}"/>
              </a:ext>
            </a:extLst>
          </p:cNvPr>
          <p:cNvSpPr>
            <a:spLocks xmlns:a="http://schemas.openxmlformats.org/drawingml/2006/main" noGrp="1"/>
          </p:cNvSpPr>
          <p:nvPr>
            <p:ph type="body" idx="14"/>
          </p:nvPr>
        </p:nvSpPr>
        <p:spPr>
          <a:xfrm xmlns:a="http://schemas.openxmlformats.org/drawingml/2006/main">
            <a:off x="9134475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D2AEBCC-F90D-4B27-8190-5143860D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3362325"/>
            <a:ext cx="2162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3C9"/>
            </a:solidFill>
          </a:ln>
        </p:spPr>
      </p:sp>
      <p:sp>
        <p:nvSpPr>
          <p:cNvPr id="21" name="placeholder_16">
            <a:extLst xmlns:a="http://schemas.openxmlformats.org/drawingml/2006/main">
              <a:ext uri="{FF2B5EF4-FFF2-40B4-BE49-F238E27FC236}">
                <a16:creationId xmlns:a16="http://schemas.microsoft.com/office/drawing/2014/main" id="{320BEDA8-CD9C-470A-AD55-B1026CFAF8BF}"/>
              </a:ext>
            </a:extLst>
          </p:cNvPr>
          <p:cNvSpPr>
            <a:spLocks xmlns:a="http://schemas.openxmlformats.org/drawingml/2006/main" noGrp="1"/>
          </p:cNvSpPr>
          <p:nvPr>
            <p:ph type="body" idx="15"/>
          </p:nvPr>
        </p:nvSpPr>
        <p:spPr>
          <a:xfrm xmlns:a="http://schemas.openxmlformats.org/drawingml/2006/main">
            <a:off x="9134475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22" name="placeholder_17">
            <a:extLst xmlns:a="http://schemas.openxmlformats.org/drawingml/2006/main">
              <a:ext uri="{FF2B5EF4-FFF2-40B4-BE49-F238E27FC236}">
                <a16:creationId xmlns:a16="http://schemas.microsoft.com/office/drawing/2014/main" id="{1488BE93-4683-493E-8CF7-70574CE9FB65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9134475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23" name="placeholder_18">
            <a:extLst xmlns:a="http://schemas.openxmlformats.org/drawingml/2006/main">
              <a:ext uri="{FF2B5EF4-FFF2-40B4-BE49-F238E27FC236}">
                <a16:creationId xmlns:a16="http://schemas.microsoft.com/office/drawing/2014/main" id="{05806D18-F990-43E7-9532-92F8CD71C2E9}"/>
              </a:ext>
            </a:extLst>
          </p:cNvPr>
          <p:cNvSpPr>
            <a:spLocks xmlns:a="http://schemas.openxmlformats.org/drawingml/2006/main" noGrp="1"/>
          </p:cNvSpPr>
          <p:nvPr>
            <p:ph type="body" idx="17"/>
          </p:nvPr>
        </p:nvSpPr>
        <p:spPr>
          <a:xfrm xmlns:a="http://schemas.openxmlformats.org/drawingml/2006/main">
            <a:off x="9134475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399FE-520F-49C5-B065-AC1ECB6E36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76d17502464f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2D69A88-E092-4E1B-8305-B265CAE56E8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612D8D4-F712-457A-A8BC-ABCD2F8523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571625" y="1457325"/>
            <a:ext cx="10858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3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73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73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EEE3544-7C79-4D89-8D33-BE5D22D34757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2781300" y="2152650"/>
            <a:ext cx="84486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58F3D42-B36E-4AB9-8CCE-49890909CE2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809875" y="4905375"/>
            <a:ext cx="75342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C598FFBC-CAE5-4A09-B3BD-7FB4A42A11E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809875" y="5448300"/>
            <a:ext cx="7572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173E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25F259-E688-47E8-9176-503A34C140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0df8f7037d4b3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0660518-AD3A-4A01-B080-1DFF13D07D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19250" y="2809875"/>
            <a:ext cx="8953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4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4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475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Спасибо</a:t>
            </a:r>
          </a:p>
          <a:p xmlns:a="http://schemas.openxmlformats.org/drawingml/2006/main">
            <a:pPr algn="ctr">
              <a:defRPr sz="54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475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за внимание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1C87BF0-D74C-47B0-87DF-4541BFAF014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95500" y="4914900"/>
            <a:ext cx="8001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C365A71-B127-489C-B3C8-887A4D9AD1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095500" y="5972175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b5329922eeed4d7e" /><Relationship Type="http://schemas.openxmlformats.org/officeDocument/2006/relationships/slideLayout" Target="/ppt/slideLayouts/slideLayout7.xml" Id="R6e31f615d6d6408d" /><Relationship Type="http://schemas.openxmlformats.org/officeDocument/2006/relationships/slideLayout" Target="/ppt/slideLayouts/slideLayout8.xml" Id="R8afba18530e34cc1" /><Relationship Type="http://schemas.openxmlformats.org/officeDocument/2006/relationships/slideLayout" Target="/ppt/slideLayouts/slideLayout9.xml" Id="Ra2afd3a5309d4255" /><Relationship Type="http://schemas.openxmlformats.org/officeDocument/2006/relationships/slideLayout" Target="/ppt/slideLayouts/slideLayout10.xml" Id="Rc5159a937c6c4b13" /><Relationship Type="http://schemas.openxmlformats.org/officeDocument/2006/relationships/slideLayout" Target="/ppt/slideLayouts/slideLayout11.xml" Id="Ra71cb7f4629148a6" /><Relationship Type="http://schemas.openxmlformats.org/officeDocument/2006/relationships/slideLayout" Target="/ppt/slideLayouts/slideLayout12.xml" Id="Rd6aeead26c47428c" /><Relationship Type="http://schemas.openxmlformats.org/officeDocument/2006/relationships/slideLayout" Target="/ppt/slideLayouts/slideLayout13.xml" Id="Rf2c9484bc9c34e25" /><Relationship Type="http://schemas.openxmlformats.org/officeDocument/2006/relationships/slideLayout" Target="/ppt/slideLayouts/slideLayout14.xml" Id="R486b30c8690942a6" /><Relationship Type="http://schemas.openxmlformats.org/officeDocument/2006/relationships/slideLayout" Target="/ppt/slideLayouts/slideLayout15.xml" Id="Reb4379e974a34f66" /><Relationship Type="http://schemas.openxmlformats.org/officeDocument/2006/relationships/slideLayout" Target="/ppt/slideLayouts/slideLayout16.xml" Id="Rec435b92dc964a4e" /><Relationship Type="http://schemas.openxmlformats.org/officeDocument/2006/relationships/slideLayout" Target="/ppt/slideLayouts/slideLayout17.xml" Id="R76432a3aeb534efd" /><Relationship Type="http://schemas.openxmlformats.org/officeDocument/2006/relationships/slideLayout" Target="/ppt/slideLayouts/slideLayout18.xml" Id="R2c3943a892044269" /></Relationships>
</file>

<file path=ppt/slideMasters/slideMaster2.xml><?xml version="1.0" encoding="utf-8"?>
<p:sldMaster xmlns:p="http://schemas.openxmlformats.org/presentationml/2006/main">
  <p:cSld name="Глубокий зелёный · Калмыцкий стиль · 16:9"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6e31f615d6d6408d"/>
    <p:sldLayoutId xmlns:r="http://schemas.openxmlformats.org/officeDocument/2006/relationships" id="2147483657" r:id="R8afba18530e34cc1"/>
    <p:sldLayoutId xmlns:r="http://schemas.openxmlformats.org/officeDocument/2006/relationships" id="2147483658" r:id="Ra2afd3a5309d4255"/>
    <p:sldLayoutId xmlns:r="http://schemas.openxmlformats.org/officeDocument/2006/relationships" id="2147483659" r:id="Rc5159a937c6c4b13"/>
    <p:sldLayoutId xmlns:r="http://schemas.openxmlformats.org/officeDocument/2006/relationships" id="2147483660" r:id="Ra71cb7f4629148a6"/>
    <p:sldLayoutId xmlns:r="http://schemas.openxmlformats.org/officeDocument/2006/relationships" id="2147483661" r:id="Rd6aeead26c47428c"/>
    <p:sldLayoutId xmlns:r="http://schemas.openxmlformats.org/officeDocument/2006/relationships" id="2147483662" r:id="Rf2c9484bc9c34e25"/>
    <p:sldLayoutId xmlns:r="http://schemas.openxmlformats.org/officeDocument/2006/relationships" id="2147483663" r:id="R486b30c8690942a6"/>
    <p:sldLayoutId xmlns:r="http://schemas.openxmlformats.org/officeDocument/2006/relationships" id="2147483664" r:id="Reb4379e974a34f66"/>
    <p:sldLayoutId xmlns:r="http://schemas.openxmlformats.org/officeDocument/2006/relationships" id="2147483665" r:id="Rec435b92dc964a4e"/>
    <p:sldLayoutId xmlns:r="http://schemas.openxmlformats.org/officeDocument/2006/relationships" id="2147483666" r:id="R76432a3aeb534efd"/>
    <p:sldLayoutId xmlns:r="http://schemas.openxmlformats.org/officeDocument/2006/relationships" id="2147483667" r:id="R2c3943a892044269"/>
  </p:sldLayoutIdLst>
</p:sldMaster>
</file>

<file path=ppt/slideMasters/theme/theme2.xml><?xml version="1.0" encoding="utf-8"?>
<a:theme xmlns:a="http://schemas.openxmlformats.org/drawingml/2006/main" name="ChatGPT">
  <a:themeElements>
    <a:clrScheme name="Глубокий зелёный">
      <a:dk1>
        <a:srgbClr val="173E37"/>
      </a:dk1>
      <a:lt1>
        <a:srgbClr val="F7F5EF"/>
      </a:lt1>
      <a:dk2>
        <a:srgbClr val="354F47"/>
      </a:dk2>
      <a:lt2>
        <a:srgbClr val="EAEDE6"/>
      </a:lt2>
      <a:accent1>
        <a:srgbClr val="173E37"/>
      </a:accent1>
      <a:accent2>
        <a:srgbClr val="BAA06B"/>
      </a:accent2>
      <a:accent3>
        <a:srgbClr val="7E988B"/>
      </a:accent3>
      <a:accent4>
        <a:srgbClr val="A8B8AC"/>
      </a:accent4>
      <a:accent5>
        <a:srgbClr val="D6CBB3"/>
      </a:accent5>
      <a:accent6>
        <a:srgbClr val="7B7770"/>
      </a:accent6>
      <a:hlink>
        <a:srgbClr val="173E37"/>
      </a:hlink>
      <a:folHlink>
        <a:srgbClr val="8C7446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Глубокий зелёный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Глубокий зелёный">
      <a:dk1>
        <a:srgbClr val="173E37"/>
      </a:dk1>
      <a:lt1>
        <a:srgbClr val="F7F5EF"/>
      </a:lt1>
      <a:dk2>
        <a:srgbClr val="354F47"/>
      </a:dk2>
      <a:lt2>
        <a:srgbClr val="EAEDE6"/>
      </a:lt2>
      <a:accent1>
        <a:srgbClr val="173E37"/>
      </a:accent1>
      <a:accent2>
        <a:srgbClr val="BAA06B"/>
      </a:accent2>
      <a:accent3>
        <a:srgbClr val="7E988B"/>
      </a:accent3>
      <a:accent4>
        <a:srgbClr val="A8B8AC"/>
      </a:accent4>
      <a:accent5>
        <a:srgbClr val="D6CBB3"/>
      </a:accent5>
      <a:accent6>
        <a:srgbClr val="7B7770"/>
      </a:accent6>
      <a:hlink>
        <a:srgbClr val="173E37"/>
      </a:hlink>
      <a:folHlink>
        <a:srgbClr val="8C7446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Глубокий зелёный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818d12bfc4542eb" /><Relationship Type="http://schemas.openxmlformats.org/officeDocument/2006/relationships/notesSlide" Target="/ppt/notesSlides/notesSlide1.xml" Id="R6549d17f2d774f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8822efbf49e949c6" /><Relationship Type="http://schemas.openxmlformats.org/officeDocument/2006/relationships/notesSlide" Target="/ppt/notesSlides/notesSlide2.xml" Id="R1a2342baf6f441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2e1a6ca98a734421" /><Relationship Type="http://schemas.openxmlformats.org/officeDocument/2006/relationships/notesSlide" Target="/ppt/notesSlides/notesSlide3.xml" Id="R6f95ca5bdfda4f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0e8b98861c2341df" /><Relationship Type="http://schemas.openxmlformats.org/officeDocument/2006/relationships/notesSlide" Target="/ppt/notesSlides/notesSlide4.xml" Id="R9ac2fb2a586a46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e0afe2a0f55d4523" /><Relationship Type="http://schemas.openxmlformats.org/officeDocument/2006/relationships/notesSlide" Target="/ppt/notesSlides/notesSlide5.xml" Id="Rfe4a488d310148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9e37285473064453" /><Relationship Type="http://schemas.openxmlformats.org/officeDocument/2006/relationships/notesSlide" Target="/ppt/notesSlides/notesSlide6.xml" Id="Ra42c76fefefd46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006f814b6df54e62" /><Relationship Type="http://schemas.openxmlformats.org/officeDocument/2006/relationships/notesSlide" Target="/ppt/notesSlides/notesSlide7.xml" Id="R65cfab88fb484a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696becd941a74bc0" /><Relationship Type="http://schemas.openxmlformats.org/officeDocument/2006/relationships/chart" Target="/ppt/slides/charts/chart1.xml" Id="R7f123bcaf2da406f" /><Relationship Type="http://schemas.openxmlformats.org/officeDocument/2006/relationships/notesSlide" Target="/ppt/notesSlides/notesSlide8.xml" Id="R4378f9c2f7204f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a3596a4e48234e96" /><Relationship Type="http://schemas.openxmlformats.org/officeDocument/2006/relationships/notesSlide" Target="/ppt/notesSlides/notesSlide9.xml" Id="R4fa2e32bc92644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4c917d3ecf6f4574" /><Relationship Type="http://schemas.openxmlformats.org/officeDocument/2006/relationships/notesSlide" Target="/ppt/notesSlides/notesSlide10.xml" Id="R6bd3526da74642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8cb12e6525b64db1" /><Relationship Type="http://schemas.openxmlformats.org/officeDocument/2006/relationships/notesSlide" Target="/ppt/notesSlides/notesSlide11.xml" Id="R47bc41f378cf44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6b84d54a5e504985" /><Relationship Type="http://schemas.openxmlformats.org/officeDocument/2006/relationships/notesSlide" Target="/ppt/notesSlides/notesSlide12.xml" Id="R2f5bf95c4ef749e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173E37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BAA06B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73E37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DD3C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DD3C9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A053606D-E639-4BFA-BB3E-0E08B48D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38450"/>
            <a:ext cx="933450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700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700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Название</a:t>
            </a:r>
          </a:p>
          <a:p xmlns:a="http://schemas.openxmlformats.org/drawingml/2006/main">
            <a:pPr algn="ctr">
              <a:defRPr sz="5700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154B027D-BA4B-4FAA-99ED-0758E0B9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29200"/>
            <a:ext cx="8001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649226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093C7DFD-F9E8-4600-A9BC-0DA81FCD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9BF548F3-0F1B-410E-AB95-F702621E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D0F4897-09A4-40AB-9745-3244EF7F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085975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7D41ADF-56D8-4809-8BFF-B9A8E093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2124075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D2E724F-817A-4679-864B-D876A964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990850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4F30F43F-D2A9-4137-9971-9ABA2720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3028950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B79A29C9-7E04-40F9-9DF3-A272F53A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895725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914D8C70-BCC5-4243-89F1-2C195924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3933825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D9B89302-5468-4637-AF11-D1F03F5E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70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D3E213BA-F480-49D0-96CE-6A7B53EB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4838700"/>
            <a:ext cx="8591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09918489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96AEE398-3175-4B0D-8E13-FE3A5FC6F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609850"/>
            <a:ext cx="2781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BAA0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BAA0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BAA06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94BA9376-3A16-442F-AD76-2879B95A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419475"/>
            <a:ext cx="9220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8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8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68DF3292-F961-4A2B-853D-0CE58CA6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00625"/>
            <a:ext cx="8001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201343746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61D38C05-45E6-4436-8725-71595949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889DD48D-7A15-4BD9-88BC-B731DEC1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90600"/>
            <a:ext cx="809625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Основная</a:t>
            </a:r>
          </a:p>
          <a:p xmlns:a="http://schemas.openxmlformats.org/drawingml/2006/main">
            <a:pPr>
              <a:defRPr sz="45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мысль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0F6EBF99-F7FA-42DC-8BA3-DAE6EAA6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590925"/>
            <a:ext cx="6334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70028B90-ADB0-44D4-A1DD-386273047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305300"/>
            <a:ext cx="599122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057E4246-D254-4DF3-8579-21631D9E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962525"/>
            <a:ext cx="26955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4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165061166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7A0D038B-9C0D-4D7E-A691-8F589CEC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6C64CE3C-3A85-4F1C-A255-171AF995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C4EB1EE0-EFA7-4C44-98FD-1C949740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200275"/>
            <a:ext cx="36766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67F6B9A-1A35-484B-8C9A-4FD1CCAB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05150"/>
            <a:ext cx="3667125" cy="2505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2527B0D0-D888-46C9-8462-C90B5753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143125"/>
            <a:ext cx="555307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DE6"/>
          </a:solidFill>
          <a:ln xmlns:a="http://schemas.openxmlformats.org/drawingml/2006/main" w="9525">
            <a:solidFill>
              <a:srgbClr val="CDD3C9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965E19D2-D7AA-4918-A797-53CA1D08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772150"/>
            <a:ext cx="5543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186480407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E5BEAAAC-18E8-4628-96DC-A5C181B1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68319545-0789-4F6D-9C87-896BF0F4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9AB77FD2-BCB9-43F5-8C16-DFF7EC08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095500"/>
            <a:ext cx="29146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B54F1793-0569-4FD2-BB80-0E3B353B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495675"/>
            <a:ext cx="2914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F5BF8ADA-8D60-437F-BDAF-97A0A05A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429125"/>
            <a:ext cx="2914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08140126-4C19-4C03-BA32-C1247D96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2095500"/>
            <a:ext cx="29146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ADA70E4E-ACB6-42E7-B6CC-842771BC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3495675"/>
            <a:ext cx="2914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D17E4AA9-B402-4011-861C-180E90AB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4429125"/>
            <a:ext cx="2914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DAEBAD64-474A-49CF-815F-2114F3DC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095500"/>
            <a:ext cx="29146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9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CD3A94D3-869F-4138-82A0-53A679E4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495675"/>
            <a:ext cx="2914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B1BEB673-B10F-48E2-B601-3D28D9185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429125"/>
            <a:ext cx="2914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11149353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58127E1D-3DA5-4D27-92EA-98B4D70C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24B370C0-C94E-434A-B832-F9AC684A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01B7EEE5-0D99-4860-8796-0B3FDCAB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409825"/>
            <a:ext cx="292417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FB8A45AF-08F4-4E3B-B9AD-C0FE5DAC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819525"/>
            <a:ext cx="2933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49A5A082-4F91-4AC8-A4D2-975861D0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953000"/>
            <a:ext cx="2933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350E47EC-0589-4A18-9C45-95A313CF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2409825"/>
            <a:ext cx="292417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925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925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A84FD768-0973-4547-B011-3665D4A6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3819525"/>
            <a:ext cx="2933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9ABECA96-A28A-4D33-B56E-B6A1259E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4953000"/>
            <a:ext cx="2933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AC68E897-4A14-4210-9226-F1F2BB66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09825"/>
            <a:ext cx="292417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92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1B7E4A32-682A-41DD-8E93-2E14F0C5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819525"/>
            <a:ext cx="2933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835601B2-22B6-4BB2-9A7B-4C9D7C59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953000"/>
            <a:ext cx="2933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5563BFED-06E9-47D2-8F88-375C0DD6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57925"/>
            <a:ext cx="8610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49345775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010932D6-360F-4BD1-9164-7574AB21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02F12D36-AC24-4B52-B4A3-8EA8A7BC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79FE826-9162-4E94-B7C3-F51323BA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209800"/>
            <a:ext cx="26193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C24F25E-CAF9-42E8-B8DF-657A9F84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3276600"/>
            <a:ext cx="2619375" cy="17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478193F8-EEA0-43E4-B9DB-E3E48148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57925"/>
            <a:ext cx="8791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29E0FABA-8F21-478B-86BC-1966EAB8DA19}"/>
              </a:ext>
            </a:extLst>
          </p:cNvPr>
          <p:cNvGraphicFramePr/>
          <p:nvPr/>
        </p:nvGraphicFramePr>
        <p:xfrm>
          <a:off xmlns:a="http://schemas.openxmlformats.org/drawingml/2006/main" x="1476375" y="2124075"/>
          <a:ext xmlns:a="http://schemas.openxmlformats.org/drawingml/2006/main" cx="6915150" cy="3638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f123bcaf2da406f"/>
          </a:graphicData>
        </a:graphic>
      </p:graphicFrame>
    </p:spTree>
    <p:extLst>
      <p:ext uri="{BB962C8B-B14F-4D97-AF65-F5344CB8AC3E}">
        <p14:creationId xmlns:p14="http://schemas.microsoft.com/office/powerpoint/2010/main" val="39027726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DA4673BD-5BC2-433A-8D37-4E382114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5D94D338-452F-42C5-90E2-1C72EBD6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59CABD11-CE30-40C1-AA35-8BA8E7BD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819775"/>
            <a:ext cx="9477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96973-507D-46A7-AD03-3469DFAC916B}"/>
              </a:ext>
            </a:extLst>
          </p:cNvPr>
          <p:cNvGraphicFramePr/>
          <p:nvPr/>
        </p:nvGraphicFramePr>
        <p:xfrm>
          <a:off xmlns:a="http://schemas.openxmlformats.org/drawingml/2006/main" x="1562100" y="2247900"/>
          <a:ext xmlns:a="http://schemas.openxmlformats.org/drawingml/2006/main" cx="9744075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00400"/>
                <a:gridCol w="2181225"/>
                <a:gridCol w="2181225"/>
                <a:gridCol w="2181225"/>
              </a:tblGrid>
              <a:tr h="638175"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7F5EF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173E37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7F5E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173E37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7F5E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173E37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7F5E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173E37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ED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  <a:tc>
                  <a:txBody>
                    <a:bodyPr wrap="square" lIns="152400" tIns="66675" rIns="95250" bIns="6667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73E3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7F5E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DD3C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98346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itle-0">
            <a:extLst xmlns:a="http://schemas.openxmlformats.org/drawingml/2006/main">
              <a:ext uri="{FF2B5EF4-FFF2-40B4-BE49-F238E27FC236}">
                <a16:creationId xmlns:a16="http://schemas.microsoft.com/office/drawing/2014/main" id="{F22F42EA-D41C-4F7D-AC60-E620DE22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286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396370D2-B6F5-42D8-AC38-1306F264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0B314D2-F66C-4F32-9F5F-5D811D45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23EE2F61-8420-4865-8411-E088B429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B2ED2646-B3A7-4AB7-ABD2-A34A898D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B512DC7-D957-4BD5-BCB6-C7BEB70A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F7A4F9D3-3F54-4B73-82E5-EAB626DD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BC921245-E7F0-46D5-91D0-409C2806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7CB9F729-DC1D-43ED-ACAE-F2C78F8C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F84D4D4C-1F51-4B15-ACF7-68BDB101C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499C02F8-35C5-4153-B0D0-D436BFEA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04E04C08-CDCA-4CD2-9E5A-0E29519D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3" name="body-12">
            <a:extLst xmlns:a="http://schemas.openxmlformats.org/drawingml/2006/main">
              <a:ext uri="{FF2B5EF4-FFF2-40B4-BE49-F238E27FC236}">
                <a16:creationId xmlns:a16="http://schemas.microsoft.com/office/drawing/2014/main" id="{36115724-E8C9-4079-9938-5F9E7E66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body-13">
            <a:extLst xmlns:a="http://schemas.openxmlformats.org/drawingml/2006/main">
              <a:ext uri="{FF2B5EF4-FFF2-40B4-BE49-F238E27FC236}">
                <a16:creationId xmlns:a16="http://schemas.microsoft.com/office/drawing/2014/main" id="{756BE46D-8D88-4D7A-939F-5D53BE07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body-14">
            <a:extLst xmlns:a="http://schemas.openxmlformats.org/drawingml/2006/main">
              <a:ext uri="{FF2B5EF4-FFF2-40B4-BE49-F238E27FC236}">
                <a16:creationId xmlns:a16="http://schemas.microsoft.com/office/drawing/2014/main" id="{F01EC6B6-E8AF-4157-9717-8042AFBD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2181225"/>
            <a:ext cx="2171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50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6" name="body-15">
            <a:extLst xmlns:a="http://schemas.openxmlformats.org/drawingml/2006/main">
              <a:ext uri="{FF2B5EF4-FFF2-40B4-BE49-F238E27FC236}">
                <a16:creationId xmlns:a16="http://schemas.microsoft.com/office/drawing/2014/main" id="{FE1A52DD-9CF1-4A46-962C-154D9D75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3638550"/>
            <a:ext cx="21812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1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7" name="body-16">
            <a:extLst xmlns:a="http://schemas.openxmlformats.org/drawingml/2006/main">
              <a:ext uri="{FF2B5EF4-FFF2-40B4-BE49-F238E27FC236}">
                <a16:creationId xmlns:a16="http://schemas.microsoft.com/office/drawing/2014/main" id="{1A6471E7-1ACC-4400-AA63-6954A212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638675"/>
            <a:ext cx="21717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7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8" name="body-17">
            <a:extLst xmlns:a="http://schemas.openxmlformats.org/drawingml/2006/main">
              <a:ext uri="{FF2B5EF4-FFF2-40B4-BE49-F238E27FC236}">
                <a16:creationId xmlns:a16="http://schemas.microsoft.com/office/drawing/2014/main" id="{11397AE6-445E-44C3-8BDE-BF73AA62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5895975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  <p:extLst>
      <p:ext uri="{BB962C8B-B14F-4D97-AF65-F5344CB8AC3E}">
        <p14:creationId xmlns:p14="http://schemas.microsoft.com/office/powerpoint/2010/main" val="8820671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7C08A491-6AEB-4CF9-812E-D6CC3FC9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293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A08B44B-3696-496E-8CFD-EDD4F7AF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457325"/>
            <a:ext cx="10858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3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7350" b="0">
                <a:solidFill>
                  <a:srgbClr val="BAA06B"/>
                </a:solidFill>
                <a:latin typeface="Georgia"/>
                <a:ea typeface="Georgia"/>
                <a:cs typeface="Georgia"/>
              </a:defRPr>
            </a:pPr>
            <a:r>
              <a:rPr sz="7350" b="0">
                <a:solidFill>
                  <a:srgbClr val="BAA06B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C7B26970-413B-4A2A-B97A-31CC1DDA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152650"/>
            <a:ext cx="84486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975" b="0">
                <a:solidFill>
                  <a:srgbClr val="173E37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173E37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7D6ED14-DB41-4AF2-B1C7-07A01097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905375"/>
            <a:ext cx="75342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73E3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E37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256305AD-9C79-453B-9331-86F4FB21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5448300"/>
            <a:ext cx="7572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746B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2746B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57811163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0A0EE872-C7FA-436D-8115-E95A3C1F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809875"/>
            <a:ext cx="8953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4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4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475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Спасибо</a:t>
            </a:r>
          </a:p>
          <a:p xmlns:a="http://schemas.openxmlformats.org/drawingml/2006/main">
            <a:pPr algn="ctr">
              <a:defRPr sz="5475" b="0">
                <a:solidFill>
                  <a:srgbClr val="F7F5EF"/>
                </a:solidFill>
                <a:latin typeface="Georgia"/>
                <a:ea typeface="Georgia"/>
                <a:cs typeface="Georgia"/>
              </a:defRPr>
            </a:pPr>
            <a:r>
              <a:rPr sz="5475" b="0">
                <a:solidFill>
                  <a:srgbClr val="F7F5EF"/>
                </a:solidFill>
                <a:latin typeface="Georgia"/>
                <a:ea typeface="Georgia"/>
                <a:cs typeface="Georgia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51AE6F0A-4B47-4568-B442-D3DFE073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914900"/>
            <a:ext cx="8001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7D6926E-52CE-4492-A671-0ACBA641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972175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F7F5EF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7F5EF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343273357"/>
      </p:ext>
    </p:extLst>
  </p:cSld>
</p:sld>
</file>

<file path=ppt/theme/theme1.xml><?xml version="1.0" encoding="utf-8"?>
<a:theme xmlns:a="http://schemas.openxmlformats.org/drawingml/2006/main" name="Глубокий зелёный">
  <a:themeElements>
    <a:clrScheme name="Глубокий зелёный">
      <a:dk1>
        <a:srgbClr val="173E37"/>
      </a:dk1>
      <a:lt1>
        <a:srgbClr val="F7F5EF"/>
      </a:lt1>
      <a:dk2>
        <a:srgbClr val="354F47"/>
      </a:dk2>
      <a:lt2>
        <a:srgbClr val="EAEDE6"/>
      </a:lt2>
      <a:accent1>
        <a:srgbClr val="173E37"/>
      </a:accent1>
      <a:accent2>
        <a:srgbClr val="BAA06B"/>
      </a:accent2>
      <a:accent3>
        <a:srgbClr val="7E988B"/>
      </a:accent3>
      <a:accent4>
        <a:srgbClr val="A8B8AC"/>
      </a:accent4>
      <a:accent5>
        <a:srgbClr val="D6CBB3"/>
      </a:accent5>
      <a:accent6>
        <a:srgbClr val="7B7770"/>
      </a:accent6>
      <a:hlink>
        <a:srgbClr val="173E37"/>
      </a:hlink>
      <a:folHlink>
        <a:srgbClr val="8C7446"/>
      </a:folHlink>
    </a:clrScheme>
    <a:fontScheme name="Georgia / Segoe UI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Глубокий зелёный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2026-10-03T02:06:26.0410000Z</dcterms:created>
  <dcterms:modified xsi:type="dcterms:W3CDTF">2026-10-03T02:06:26.0420000Z</dcterms:modified>
</coreProperties>
</file>