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theme/theme2.xml" ContentType="application/vnd.openxmlformats-officedocument.theme+xml"/>
  <Override PartName="/ppt/slideMasters/slideMaster2.xml" ContentType="application/vnd.openxmlformats-officedocument.presentationml.slideMaster+xml"/>
  <Override PartName="/ppt/slideMasters/theme/theme3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4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charts/chart1.xml" ContentType="application/vnd.openxmlformats-officedocument.drawingml.chart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f6101c4aab24dbd" /><Relationship Type="http://schemas.openxmlformats.org/officeDocument/2006/relationships/extended-properties" Target="/docProps/app.xml" Id="Ra829cf5844e6495d" /><Relationship Type="http://schemas.openxmlformats.org/officeDocument/2006/relationships/officeDocument" Target="/ppt/presentation.xml" Id="R837c1f628b97407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55" r:id="R113d37e932684a82"/>
  </p:sldMasterIdLst>
  <p:notesMasterIdLst>
    <p:notesMasterId xmlns:r="http://schemas.openxmlformats.org/officeDocument/2006/relationships" r:id="R5f26f6319c7c4a90"/>
  </p:notesMasterIdLst>
  <p:sldIdLst>
    <p:sldId xmlns:r="http://schemas.openxmlformats.org/officeDocument/2006/relationships" id="256" r:id="Rdc50325788a44121"/>
    <p:sldId xmlns:r="http://schemas.openxmlformats.org/officeDocument/2006/relationships" id="257" r:id="Rd81ddd0150fc4831"/>
    <p:sldId xmlns:r="http://schemas.openxmlformats.org/officeDocument/2006/relationships" id="258" r:id="Rd576b28207284dcc"/>
    <p:sldId xmlns:r="http://schemas.openxmlformats.org/officeDocument/2006/relationships" id="259" r:id="Rff6ffe7db3814a79"/>
    <p:sldId xmlns:r="http://schemas.openxmlformats.org/officeDocument/2006/relationships" id="260" r:id="R886e66dbfee94bb3"/>
    <p:sldId xmlns:r="http://schemas.openxmlformats.org/officeDocument/2006/relationships" id="261" r:id="Rd0316b0238434b77"/>
    <p:sldId xmlns:r="http://schemas.openxmlformats.org/officeDocument/2006/relationships" id="262" r:id="Rdb153e7a86f047f5"/>
    <p:sldId xmlns:r="http://schemas.openxmlformats.org/officeDocument/2006/relationships" id="263" r:id="R1f9c6c7cdc88488a"/>
    <p:sldId xmlns:r="http://schemas.openxmlformats.org/officeDocument/2006/relationships" id="264" r:id="R4ffb387824424f20"/>
    <p:sldId xmlns:r="http://schemas.openxmlformats.org/officeDocument/2006/relationships" id="265" r:id="R981bd02c41aa4144"/>
    <p:sldId xmlns:r="http://schemas.openxmlformats.org/officeDocument/2006/relationships" id="266" r:id="R556f8dae24d14908"/>
    <p:sldId xmlns:r="http://schemas.openxmlformats.org/officeDocument/2006/relationships" id="267" r:id="R202f01f8d412425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<?xml version='1.0' encoding='utf-8' standalone='yes'?>
<Relationships xmlns="http://schemas.openxmlformats.org/package/2006/relationships"><Relationship Type="http://schemas.openxmlformats.org/officeDocument/2006/relationships/theme" Target="/ppt/theme/theme1.xml" Id="Rc981665d0c8747e5"/><Relationship Type="http://schemas.openxmlformats.org/officeDocument/2006/relationships/slideMaster" Target="/ppt/slideMasters/slideMaster2.xml" Id="R113d37e932684a82"/><Relationship Type="http://schemas.openxmlformats.org/officeDocument/2006/relationships/notesMaster" Target="/ppt/notesMasters/notesMaster1.xml" Id="R5f26f6319c7c4a90"/><Relationship Type="http://schemas.openxmlformats.org/officeDocument/2006/relationships/presProps" Target="/ppt/presProps.xml" Id="R5526c166dc7043df"/><Relationship Type="http://schemas.openxmlformats.org/officeDocument/2006/relationships/tableStyles" Target="/ppt/tableStyles.xml" Id="Rf931ef3dc3d1411f"/><Relationship Type="http://schemas.openxmlformats.org/officeDocument/2006/relationships/slide" Target="/ppt/slides/slide1.xml" Id="Rdc50325788a44121"/><Relationship Type="http://schemas.openxmlformats.org/officeDocument/2006/relationships/slide" Target="/ppt/slides/slide2.xml" Id="Rd81ddd0150fc4831"/><Relationship Type="http://schemas.openxmlformats.org/officeDocument/2006/relationships/slide" Target="/ppt/slides/slide3.xml" Id="Rd576b28207284dcc"/><Relationship Type="http://schemas.openxmlformats.org/officeDocument/2006/relationships/slide" Target="/ppt/slides/slide4.xml" Id="Rff6ffe7db3814a79"/><Relationship Type="http://schemas.openxmlformats.org/officeDocument/2006/relationships/slide" Target="/ppt/slides/slide5.xml" Id="R886e66dbfee94bb3"/><Relationship Type="http://schemas.openxmlformats.org/officeDocument/2006/relationships/slide" Target="/ppt/slides/slide6.xml" Id="Rd0316b0238434b77"/><Relationship Type="http://schemas.openxmlformats.org/officeDocument/2006/relationships/slide" Target="/ppt/slides/slide7.xml" Id="Rdb153e7a86f047f5"/><Relationship Type="http://schemas.openxmlformats.org/officeDocument/2006/relationships/slide" Target="/ppt/slides/slide8.xml" Id="R1f9c6c7cdc88488a"/><Relationship Type="http://schemas.openxmlformats.org/officeDocument/2006/relationships/slide" Target="/ppt/slides/slide9.xml" Id="R4ffb387824424f20"/><Relationship Type="http://schemas.openxmlformats.org/officeDocument/2006/relationships/slide" Target="/ppt/slides/slide10.xml" Id="R981bd02c41aa4144"/><Relationship Type="http://schemas.openxmlformats.org/officeDocument/2006/relationships/slide" Target="/ppt/slides/slide11.xml" Id="R556f8dae24d14908"/><Relationship Type="http://schemas.openxmlformats.org/officeDocument/2006/relationships/slide" Target="/ppt/slides/slide12.xml" Id="R202f01f8d412425d"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4.xml" Id="R0efb40f94a784f2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4.xml><?xml version="1.0" encoding="utf-8"?>
<a:theme xmlns:a="http://schemas.openxmlformats.org/drawingml/2006/main" name="ChatGPT">
  <a:themeElements>
    <a:clrScheme name="Небо и степь">
      <a:dk1>
        <a:srgbClr val="102958"/>
      </a:dk1>
      <a:lt1>
        <a:srgbClr val="FFFFFF"/>
      </a:lt1>
      <a:dk2>
        <a:srgbClr val="4D6480"/>
      </a:dk2>
      <a:lt2>
        <a:srgbClr val="EAF6FA"/>
      </a:lt2>
      <a:accent1>
        <a:srgbClr val="102958"/>
      </a:accent1>
      <a:accent2>
        <a:srgbClr val="7FC7E1"/>
      </a:accent2>
      <a:accent3>
        <a:srgbClr val="E9B726"/>
      </a:accent3>
      <a:accent4>
        <a:srgbClr val="3185AC"/>
      </a:accent4>
      <a:accent5>
        <a:srgbClr val="BFE6F2"/>
      </a:accent5>
      <a:accent6>
        <a:srgbClr val="A7BBCF"/>
      </a:accent6>
      <a:hlink>
        <a:srgbClr val="3185AC"/>
      </a:hlink>
      <a:folHlink>
        <a:srgbClr val="5973A3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Небо и степь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0a27fda76a24fac" /><Relationship Type="http://schemas.openxmlformats.org/officeDocument/2006/relationships/notesMaster" Target="/ppt/notesMasters/notesMaster1.xml" Id="R009ed4263ee24e2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7822efc3430404d" /><Relationship Type="http://schemas.openxmlformats.org/officeDocument/2006/relationships/notesMaster" Target="/ppt/notesMasters/notesMaster1.xml" Id="R1404922950324bf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cc45d2c6de54926" /><Relationship Type="http://schemas.openxmlformats.org/officeDocument/2006/relationships/notesMaster" Target="/ppt/notesMasters/notesMaster1.xml" Id="R841a07d2e9df463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3e1ed5ef33d4add" /><Relationship Type="http://schemas.openxmlformats.org/officeDocument/2006/relationships/notesMaster" Target="/ppt/notesMasters/notesMaster1.xml" Id="R5bd58554064c469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98c71a965924dcd" /><Relationship Type="http://schemas.openxmlformats.org/officeDocument/2006/relationships/notesMaster" Target="/ppt/notesMasters/notesMaster1.xml" Id="R55f98d65edd04f3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1c689ffd685410d" /><Relationship Type="http://schemas.openxmlformats.org/officeDocument/2006/relationships/notesMaster" Target="/ppt/notesMasters/notesMaster1.xml" Id="R2274028eb49e4d6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9841a3cbd144274" /><Relationship Type="http://schemas.openxmlformats.org/officeDocument/2006/relationships/notesMaster" Target="/ppt/notesMasters/notesMaster1.xml" Id="R82552264222f44d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d330d7fd7084a01" /><Relationship Type="http://schemas.openxmlformats.org/officeDocument/2006/relationships/notesMaster" Target="/ppt/notesMasters/notesMaster1.xml" Id="Re760087738f749a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1f0d0bd8efe4a00" /><Relationship Type="http://schemas.openxmlformats.org/officeDocument/2006/relationships/notesMaster" Target="/ppt/notesMasters/notesMaster1.xml" Id="R1e7ac22ffafb481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4c99d19c0144bb1" /><Relationship Type="http://schemas.openxmlformats.org/officeDocument/2006/relationships/notesMaster" Target="/ppt/notesMasters/notesMaster1.xml" Id="R1b4ad754fc0e4aa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e9bee76dced45dd" /><Relationship Type="http://schemas.openxmlformats.org/officeDocument/2006/relationships/notesMaster" Target="/ppt/notesMasters/notesMaster1.xml" Id="Ra15f2d9b5a684f3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6974f5f5e0964314" /><Relationship Type="http://schemas.openxmlformats.org/officeDocument/2006/relationships/notesMaster" Target="/ppt/notesMasters/notesMaster1.xml" Id="Re87185ddf64d43b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Универсальный шаблон «Небо и степь», формат 16:9. 12 образцов слайдов и 12 именованных макетов в меню «Главная → Создать слайд / Макет». Дублируйте нужный образец и заменяйте текст. Макеты содержат поля заголовков и содержимого. Для диаграммы и таблицы удобнее дублировать слайды 8 и 9. Шрифт Segoe UI. На слайде 5 предусмотрено поле изображения. Цвета темы: белый FFFFFF, тёмно-синий 102958, голубой 7FC7E1, светло-голубой BFE6F2, жёлтый E9B726. Декор находится на макетах в виде растрового фона. Для замены фона используйте «Вид → Образец слайдов». Все числа на слайдах 7 и 8 демонстрационные. Перед использованием замените тексты, цифры и контакты.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Оформление: современная авторская стилизация по мотивам калмыцкой вышивки «зег». Орнамент создан с помощью Image Gen, не является копией музейного образца. Культурные ориентиры: С. Г. Батырева, «Народное декоративно-прикладное искусство ойратов Монголии: к постановке проблемы изучения», https://eurasia-art.ru/art/article/download/754/914?inline=1 ; «По следам калмыцкого орнамента», https://todomedia.ru/ornament . Дата обращения: 03.10.2026.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Оформление: современная авторская стилизация по мотивам калмыцкой вышивки «зег». Орнамент создан с помощью Image Gen, не является копией музейного образца. Культурные ориентиры: С. Г. Батырева, «Народное декоративно-прикладное искусство ойратов Монголии: к постановке проблемы изучения», https://eurasia-art.ru/art/article/download/754/914?inline=1 ; «По следам калмыцкого орнамента», https://todomedia.ru/ornament . Дата обращения: 03.10.2026.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Оформление: современная авторская стилизация по мотивам калмыцкой вышивки «зег». Орнамент создан с помощью Image Gen, не является копией музейного образца. Культурные ориентиры: С. Г. Батырева, «Народное декоративно-прикладное искусство ойратов Монголии: к постановке проблемы изучения», https://eurasia-art.ru/art/article/download/754/914?inline=1 ; «По следам калмыцкого орнамента», https://todomedia.ru/ornament . Дата обращения: 03.10.2026.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Оформление: современная авторская стилизация по мотивам калмыцкой вышивки «зег». Орнамент создан с помощью Image Gen, не является копией музейного образца. Культурные ориентиры: С. Г. Батырева, «Народное декоративно-прикладное искусство ойратов Монголии: к постановке проблемы изучения», https://eurasia-art.ru/art/article/download/754/914?inline=1 ; «По следам калмыцкого орнамента», https://todomedia.ru/ornament . Дата обращения: 03.10.2026.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Оформление: современная авторская стилизация по мотивам калмыцкой вышивки «зег». Орнамент создан с помощью Image Gen, не является копией музейного образца. Культурные ориентиры: С. Г. Батырева, «Народное декоративно-прикладное искусство ойратов Монголии: к постановке проблемы изучения», https://eurasia-art.ru/art/article/download/754/914?inline=1 ; «По следам калмыцкого орнамента», https://todomedia.ru/ornament . Дата обращения: 03.10.2026.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Оформление: современная авторская стилизация по мотивам калмыцкой вышивки «зег». Орнамент создан с помощью Image Gen, не является копией музейного образца. Культурные ориентиры: С. Г. Батырева, «Народное декоративно-прикладное искусство ойратов Монголии: к постановке проблемы изучения», https://eurasia-art.ru/art/article/download/754/914?inline=1 ; «По следам калмыцкого орнамента», https://todomedia.ru/ornament . Дата обращения: 03.10.2026.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Демонстрационные значения для оформления. Числа не отражают реальные показатели. Все цифры и подписи редактируются как текст.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Оформление: современная авторская стилизация по мотивам калмыцкой вышивки «зег». Орнамент создан с помощью Image Gen, не является копией музейного образца. Культурные ориентиры: С. Г. Батырева, «Народное декоративно-прикладное искусство ойратов Монголии: к постановке проблемы изучения», https://eurasia-art.ru/art/article/download/754/914?inline=1 ; «По следам калмыцкого орнамента», https://todomedia.ru/ornament . Дата обращения: 03.10.2026.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Редактируемая диаграмма PowerPoint. Правой кнопкой по диаграмме → «Изменить данные». Демонстрационный ряд: 12, 18, 24, 32. Условные единицы. Встроенная книга содержит эти значения. При создании нового слайда через макет «Диаграмма» вставьте нужный тип диаграммы или дублируйте этот образец.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Оформление: современная авторская стилизация по мотивам калмыцкой вышивки «зег». Орнамент создан с помощью Image Gen, не является копией музейного образца. Культурные ориентиры: С. Г. Батырева, «Народное декоративно-прикладное искусство ойратов Монголии: к постановке проблемы изучения», https://eurasia-art.ru/art/article/download/754/914?inline=1 ; «По следам калмыцкого орнамента», https://todomedia.ru/ornament . Дата обращения: 03.10.2026.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Таблица редактируется стандартными инструментами PowerPoint. Дублируйте образец для сохранения оформления. Числа не заданы: замените описания своими данными.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Оформление: современная авторская стилизация по мотивам калмыцкой вышивки «зег». Орнамент создан с помощью Image Gen, не является копией музейного образца. Культурные ориентиры: С. Г. Батырева, «Народное декоративно-прикладное искусство ойратов Монголии: к постановке проблемы изучения», https://eurasia-art.ru/art/article/download/754/914?inline=1 ; «По следам калмыцкого орнамента», https://todomedia.ru/ornament . Дата обращения: 03.10.2026.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Оформление: современная авторская стилизация по мотивам калмыцкой вышивки «зег». Орнамент создан с помощью Image Gen, не является копией музейного образца. Культурные ориентиры: С. Г. Батырева, «Народное декоративно-прикладное искусство ойратов Монголии: к постановке проблемы изучения», https://eurasia-art.ru/art/article/download/754/914?inline=1 ; «По следам калмыцкого орнамента», https://todomedia.ru/ornament . Дата обращения: 03.10.2026.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Оформление: современная авторская стилизация по мотивам калмыцкой вышивки «зег». Орнамент создан с помощью Image Gen, не является копией музейного образца. Культурные ориентиры: С. Г. Батырева, «Народное декоративно-прикладное искусство ойратов Монголии: к постановке проблемы изучения», https://eurasia-art.ru/art/article/download/754/914?inline=1 ; «По следам калмыцкого орнамента», https://todomedia.ru/ornament . Дата обращения: 03.10.2026.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Оформление: современная авторская стилизация по мотивам калмыцкой вышивки «зег». Орнамент создан с помощью Image Gen, не является копией музейного образца. Культурные ориентиры: С. Г. Батырева, «Народное декоративно-прикладное искусство ойратов Монголии: к постановке проблемы изучения», https://eurasia-art.ru/art/article/download/754/914?inline=1 ; «По следам калмыцкого орнамента», https://todomedia.ru/ornament . Дата обращения: 03.10.2026.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4db1837787514162" /><Relationship Type="http://schemas.openxmlformats.org/officeDocument/2006/relationships/image" Target="/ppt/media/image.png" Id="Rb6c72b2c7d1d4dcd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2cc4e1e7b49d47ce" /><Relationship Type="http://schemas.openxmlformats.org/officeDocument/2006/relationships/image" Target="/ppt/media/image2.png" Id="R87785aa7356642b6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38af4b9cab6f4a30" /><Relationship Type="http://schemas.openxmlformats.org/officeDocument/2006/relationships/image" Target="/ppt/media/image3.png" Id="R186d16c23f5c48ce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3381c8d79c944915" /><Relationship Type="http://schemas.openxmlformats.org/officeDocument/2006/relationships/image" Target="/ppt/media/image4.png" Id="Ra4d1b9dd8b494bd5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f608c15755174154" /><Relationship Type="http://schemas.openxmlformats.org/officeDocument/2006/relationships/image" Target="/ppt/media/image5.png" Id="Rfdacdd5ca44249a9" /></Relationships>
</file>

<file path=ppt/slideLayouts/_rels/slideLayout12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c1e96ecc4fad4f5d" /><Relationship Type="http://schemas.openxmlformats.org/officeDocument/2006/relationships/image" Target="/ppt/media/image6.png" Id="R51d3f11b470248a4" /></Relationships>
</file>

<file path=ppt/slideLayouts/_rels/slideLayout13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ed42bc01ca6d4911" /><Relationship Type="http://schemas.openxmlformats.org/officeDocument/2006/relationships/image" Target="/ppt/media/image7.png" Id="Rf83b89d78a414000" /></Relationships>
</file>

<file path=ppt/slideLayouts/_rels/slideLayout14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18967253c2e141a3" /><Relationship Type="http://schemas.openxmlformats.org/officeDocument/2006/relationships/image" Target="/ppt/media/image8.png" Id="Reab84369c421421c" /></Relationships>
</file>

<file path=ppt/slideLayouts/_rels/slideLayout15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5232aed9f09740d2" /><Relationship Type="http://schemas.openxmlformats.org/officeDocument/2006/relationships/image" Target="/ppt/media/image9.png" Id="R95f8ca1706c244a4" /></Relationships>
</file>

<file path=ppt/slideLayouts/_rels/slideLayout16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03f21455c16e41eb" /><Relationship Type="http://schemas.openxmlformats.org/officeDocument/2006/relationships/image" Target="/ppt/media/image10.png" Id="R854809dcc740446e" /></Relationships>
</file>

<file path=ppt/slideLayouts/_rels/slideLayout17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8c2e5941a8d34ac3" /><Relationship Type="http://schemas.openxmlformats.org/officeDocument/2006/relationships/image" Target="/ppt/media/image11.png" Id="R98f77669e3cc4641" /></Relationships>
</file>

<file path=ppt/slideLayouts/_rels/slideLayout18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7dc53ddeb6254981" /><Relationship Type="http://schemas.openxmlformats.org/officeDocument/2006/relationships/image" Target="/ppt/media/image12.png" Id="R6fe9cd04145f43d9" /></Relationships>
</file>

<file path=ppt/slideLayouts/slideLayout7.xml><?xml version="1.0" encoding="utf-8"?>
<p:sldLayout xmlns:p="http://schemas.openxmlformats.org/presentationml/2006/main">
  <p:cSld name="01 · Обложка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7C6A12-4555-4526-ACEA-03582753D0A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6c72b2c7d1d4dcd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4123B6BD-5BDC-4336-BD23-78FCDC3311E8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723900" y="647700"/>
            <a:ext cx="67246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425" b="1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425" b="1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4D6480"/>
                </a:solidFill>
                <a:latin typeface="Segoe UI"/>
                <a:ea typeface="Segoe UI"/>
                <a:cs typeface="Segoe UI"/>
              </a:rPr>
              <a:t>НАЗВАНИЕ ОРГАНИЗАЦИИ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7EBAB967-D358-434D-AD24-1B00132B3037}"/>
              </a:ext>
            </a:extLst>
          </p:cNvPr>
          <p:cNvSpPr>
            <a:spLocks xmlns:a="http://schemas.openxmlformats.org/drawingml/2006/main" noGrp="1"/>
          </p:cNvSpPr>
          <p:nvPr>
            <p:ph type="title" idx="1"/>
          </p:nvPr>
        </p:nvSpPr>
        <p:spPr>
          <a:xfrm xmlns:a="http://schemas.openxmlformats.org/drawingml/2006/main">
            <a:off x="685800" y="1724025"/>
            <a:ext cx="7048500" cy="1819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25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525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pPr>
            <a:r>
              <a:rPr sz="5250" b="1">
                <a:solidFill>
                  <a:srgbClr val="102958"/>
                </a:solidFill>
                <a:latin typeface="Segoe UI"/>
                <a:ea typeface="Segoe UI"/>
                <a:cs typeface="Segoe UI"/>
              </a:rPr>
              <a:t>Название</a:t>
            </a:r>
          </a:p>
          <a:p xmlns:a="http://schemas.openxmlformats.org/drawingml/2006/main">
            <a:pPr>
              <a:defRPr sz="525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pPr>
            <a:r>
              <a:rPr sz="5250" b="1">
                <a:solidFill>
                  <a:srgbClr val="102958"/>
                </a:solidFill>
                <a:latin typeface="Segoe UI"/>
                <a:ea typeface="Segoe UI"/>
                <a:cs typeface="Segoe UI"/>
              </a:rPr>
              <a:t>презентации</a:t>
            </a:r>
          </a:p>
        </p:txBody>
      </p:sp>
      <p:sp>
        <p:nvSpPr>
          <p:cNvPr id="4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B4B15B03-7C0C-42D9-8556-141985C7CAA5}"/>
              </a:ext>
            </a:extLst>
          </p:cNvPr>
          <p:cNvSpPr>
            <a:spLocks xmlns:a="http://schemas.openxmlformats.org/drawingml/2006/main" noGrp="1"/>
          </p:cNvSpPr>
          <p:nvPr>
            <p:ph type="subTitle" idx="2"/>
          </p:nvPr>
        </p:nvSpPr>
        <p:spPr>
          <a:xfrm xmlns:a="http://schemas.openxmlformats.org/drawingml/2006/main">
            <a:off x="723900" y="3743325"/>
            <a:ext cx="6191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pPr>
            <a:r>
              <a:rPr sz="2250" b="0">
                <a:solidFill>
                  <a:srgbClr val="4D6480"/>
                </a:solidFill>
                <a:latin typeface="Segoe UI"/>
                <a:ea typeface="Segoe UI"/>
                <a:cs typeface="Segoe UI"/>
              </a:rPr>
              <a:t>Подзаголовок или описание темы</a:t>
            </a:r>
          </a:p>
        </p:txBody>
      </p:sp>
      <p:sp>
        <p:nvSpPr>
          <p:cNvPr id="5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7CDF6E0D-4D36-413A-BBCF-3BADCEBA8999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723900" y="5191125"/>
            <a:ext cx="6191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pPr>
            <a:r>
              <a:rPr sz="1575" b="0">
                <a:solidFill>
                  <a:srgbClr val="4D6480"/>
                </a:solidFill>
                <a:latin typeface="Segoe UI"/>
                <a:ea typeface="Segoe UI"/>
                <a:cs typeface="Segoe UI"/>
              </a:rPr>
              <a:t>Имя Фамилия</a:t>
            </a:r>
          </a:p>
          <a:p xmlns:a="http://schemas.openxmlformats.org/drawingml/2006/main">
            <a:pPr>
              <a:defRPr sz="157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pPr>
            <a:r>
              <a:rPr sz="1575" b="0">
                <a:solidFill>
                  <a:srgbClr val="4D6480"/>
                </a:solidFill>
                <a:latin typeface="Segoe UI"/>
                <a:ea typeface="Segoe UI"/>
                <a:cs typeface="Segoe UI"/>
              </a:rPr>
              <a:t>Город, год</a:t>
            </a:r>
          </a:p>
        </p:txBody>
      </p:sp>
    </p:spTree>
  </p:cSld>
</p:sldLayout>
</file>

<file path=ppt/slideLayouts/slideLayout8.xml><?xml version="1.0" encoding="utf-8"?>
<p:sldLayout xmlns:p="http://schemas.openxmlformats.org/presentationml/2006/main">
  <p:cSld name="02 · Содержание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2527C76-C5A5-42F7-8582-379E0F81090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785aa7356642b6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B7070A95-1370-4FB3-996B-1EB8F76356C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609600"/>
            <a:ext cx="1057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90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pPr>
            <a:r>
              <a:rPr sz="3900" b="1">
                <a:solidFill>
                  <a:srgbClr val="102958"/>
                </a:solidFill>
                <a:latin typeface="Segoe UI"/>
                <a:ea typeface="Segoe UI"/>
                <a:cs typeface="Segoe UI"/>
              </a:rPr>
              <a:t>Содержание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4C8B152B-4E65-48FF-95BA-DBB5670C5A7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6124575"/>
            <a:ext cx="6191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4D6480"/>
                </a:solidFill>
                <a:latin typeface="Segoe UI"/>
                <a:ea typeface="Segoe UI"/>
                <a:cs typeface="Segoe UI"/>
              </a:rPr>
              <a:t>Название проекта</a:t>
            </a:r>
          </a:p>
        </p:txBody>
      </p:sp>
      <p:sp>
        <p:nvSpPr>
          <p:cNvPr id="4" name="text">
            <a:extLst xmlns:a="http://schemas.openxmlformats.org/drawingml/2006/main">
              <a:ext uri="{FF2B5EF4-FFF2-40B4-BE49-F238E27FC236}">
                <a16:creationId xmlns:a16="http://schemas.microsoft.com/office/drawing/2014/main" id="{75022799-3AFC-469C-ACB4-F9E7EFC2A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009775"/>
            <a:ext cx="8382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850" b="0">
                <a:solidFill>
                  <a:srgbClr val="E9B726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850" b="0">
                <a:solidFill>
                  <a:srgbClr val="E9B726"/>
                </a:solidFill>
                <a:latin typeface="Segoe UI"/>
                <a:ea typeface="Segoe UI"/>
                <a:cs typeface="Segoe UI"/>
              </a:defRPr>
            </a:pPr>
            <a:r>
              <a:rPr sz="2850" b="0">
                <a:solidFill>
                  <a:srgbClr val="E9B726"/>
                </a:solidFill>
                <a:latin typeface="Segoe UI"/>
                <a:ea typeface="Segoe UI"/>
                <a:cs typeface="Segoe UI"/>
              </a:rPr>
              <a:t>01</a:t>
            </a:r>
          </a:p>
        </p:txBody>
      </p:sp>
      <p:sp>
        <p:nvSpPr>
          <p:cNvPr id="5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21BC53ED-54BF-4EFE-8713-877DDC6E851A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838325" y="2038350"/>
            <a:ext cx="9334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102958"/>
                </a:solidFill>
                <a:latin typeface="Segoe UI"/>
                <a:ea typeface="Segoe UI"/>
                <a:cs typeface="Segoe UI"/>
              </a:rPr>
              <a:t>Название первого раздела</a:t>
            </a:r>
          </a:p>
        </p:txBody>
      </p:sp>
      <p:sp>
        <p:nvSpPr>
          <p:cNvPr id="6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E12C559C-940C-4189-8F7A-88409F3B3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38325" y="2686050"/>
            <a:ext cx="9429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3E7EE"/>
            </a:solidFill>
          </a:ln>
        </p:spPr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378A813D-E49B-4581-928F-4EBF0DC2A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62275"/>
            <a:ext cx="8382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850" b="0">
                <a:solidFill>
                  <a:srgbClr val="E9B726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850" b="0">
                <a:solidFill>
                  <a:srgbClr val="E9B726"/>
                </a:solidFill>
                <a:latin typeface="Segoe UI"/>
                <a:ea typeface="Segoe UI"/>
                <a:cs typeface="Segoe UI"/>
              </a:defRPr>
            </a:pPr>
            <a:r>
              <a:rPr sz="2850" b="0">
                <a:solidFill>
                  <a:srgbClr val="E9B726"/>
                </a:solidFill>
                <a:latin typeface="Segoe UI"/>
                <a:ea typeface="Segoe UI"/>
                <a:cs typeface="Segoe UI"/>
              </a:rPr>
              <a:t>02</a:t>
            </a:r>
          </a:p>
        </p:txBody>
      </p:sp>
      <p:sp>
        <p:nvSpPr>
          <p:cNvPr id="8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84936027-BA2B-4AD3-ADAB-8341F41E4E33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1838325" y="2990850"/>
            <a:ext cx="9334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102958"/>
                </a:solidFill>
                <a:latin typeface="Segoe UI"/>
                <a:ea typeface="Segoe UI"/>
                <a:cs typeface="Segoe UI"/>
              </a:rPr>
              <a:t>Название второго раздела</a:t>
            </a:r>
          </a:p>
        </p:txBody>
      </p:sp>
      <p:sp>
        <p:nvSpPr>
          <p:cNvPr id="9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7E8AE243-46BD-44CB-8135-1BC1544F2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38325" y="3638550"/>
            <a:ext cx="9429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3E7EE"/>
            </a:solidFill>
          </a:ln>
        </p:spPr>
      </p:sp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5279CE8B-98C1-4EF0-A9F4-8C7D98F66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914775"/>
            <a:ext cx="8382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850" b="0">
                <a:solidFill>
                  <a:srgbClr val="E9B726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850" b="0">
                <a:solidFill>
                  <a:srgbClr val="E9B726"/>
                </a:solidFill>
                <a:latin typeface="Segoe UI"/>
                <a:ea typeface="Segoe UI"/>
                <a:cs typeface="Segoe UI"/>
              </a:defRPr>
            </a:pPr>
            <a:r>
              <a:rPr sz="2850" b="0">
                <a:solidFill>
                  <a:srgbClr val="E9B726"/>
                </a:solidFill>
                <a:latin typeface="Segoe UI"/>
                <a:ea typeface="Segoe UI"/>
                <a:cs typeface="Segoe UI"/>
              </a:rPr>
              <a:t>03</a:t>
            </a:r>
          </a:p>
        </p:txBody>
      </p:sp>
      <p:sp>
        <p:nvSpPr>
          <p:cNvPr id="11" name="placeholder_5">
            <a:extLst xmlns:a="http://schemas.openxmlformats.org/drawingml/2006/main">
              <a:ext uri="{FF2B5EF4-FFF2-40B4-BE49-F238E27FC236}">
                <a16:creationId xmlns:a16="http://schemas.microsoft.com/office/drawing/2014/main" id="{A0ABBC7C-2540-4886-893E-4C2B3DC42753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1838325" y="3943350"/>
            <a:ext cx="9334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102958"/>
                </a:solidFill>
                <a:latin typeface="Segoe UI"/>
                <a:ea typeface="Segoe UI"/>
                <a:cs typeface="Segoe UI"/>
              </a:rPr>
              <a:t>Название третьего раздела</a:t>
            </a:r>
          </a:p>
        </p:txBody>
      </p:sp>
      <p:sp>
        <p:nvSpPr>
          <p:cNvPr id="12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043339EE-7471-4B70-802F-C59A8545D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38325" y="4591050"/>
            <a:ext cx="9429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3E7EE"/>
            </a:solidFill>
          </a:ln>
        </p:spPr>
      </p:sp>
      <p:sp>
        <p:nvSpPr>
          <p:cNvPr id="13" name="text">
            <a:extLst xmlns:a="http://schemas.openxmlformats.org/drawingml/2006/main">
              <a:ext uri="{FF2B5EF4-FFF2-40B4-BE49-F238E27FC236}">
                <a16:creationId xmlns:a16="http://schemas.microsoft.com/office/drawing/2014/main" id="{85F84D99-2AFE-4BF0-8AC1-9E4ADCE70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867275"/>
            <a:ext cx="8382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850" b="0">
                <a:solidFill>
                  <a:srgbClr val="E9B726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850" b="0">
                <a:solidFill>
                  <a:srgbClr val="E9B726"/>
                </a:solidFill>
                <a:latin typeface="Segoe UI"/>
                <a:ea typeface="Segoe UI"/>
                <a:cs typeface="Segoe UI"/>
              </a:defRPr>
            </a:pPr>
            <a:r>
              <a:rPr sz="2850" b="0">
                <a:solidFill>
                  <a:srgbClr val="E9B726"/>
                </a:solidFill>
                <a:latin typeface="Segoe UI"/>
                <a:ea typeface="Segoe UI"/>
                <a:cs typeface="Segoe UI"/>
              </a:rPr>
              <a:t>04</a:t>
            </a:r>
          </a:p>
        </p:txBody>
      </p:sp>
      <p:sp>
        <p:nvSpPr>
          <p:cNvPr id="14" name="placeholder_6">
            <a:extLst xmlns:a="http://schemas.openxmlformats.org/drawingml/2006/main">
              <a:ext uri="{FF2B5EF4-FFF2-40B4-BE49-F238E27FC236}">
                <a16:creationId xmlns:a16="http://schemas.microsoft.com/office/drawing/2014/main" id="{D20B2F53-3C20-4F27-952D-C8E6791DC36E}"/>
              </a:ext>
            </a:extLst>
          </p:cNvPr>
          <p:cNvSpPr>
            <a:spLocks xmlns:a="http://schemas.openxmlformats.org/drawingml/2006/main" noGrp="1"/>
          </p:cNvSpPr>
          <p:nvPr>
            <p:ph type="body" idx="5"/>
          </p:nvPr>
        </p:nvSpPr>
        <p:spPr>
          <a:xfrm xmlns:a="http://schemas.openxmlformats.org/drawingml/2006/main">
            <a:off x="1838325" y="4895850"/>
            <a:ext cx="9334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102958"/>
                </a:solidFill>
                <a:latin typeface="Segoe UI"/>
                <a:ea typeface="Segoe UI"/>
                <a:cs typeface="Segoe UI"/>
              </a:rPr>
              <a:t>Название четвёртого раздела</a:t>
            </a:r>
          </a:p>
        </p:txBody>
      </p:sp>
    </p:spTree>
  </p:cSld>
</p:sldLayout>
</file>

<file path=ppt/slideLayouts/slideLayout9.xml><?xml version="1.0" encoding="utf-8"?>
<p:sldLayout xmlns:p="http://schemas.openxmlformats.org/presentationml/2006/main">
  <p:cSld name="03 · Раздел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C06593-2A8E-4B14-82B9-DC4F5AD2A1C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6d16c23f5c48ce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B49E8990-7A1D-43AD-90C4-D3E8757955EC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1276350" y="895350"/>
            <a:ext cx="7905750" cy="1743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065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065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10650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01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593C2F9F-1E15-4B26-ABF8-ACE6C1EC271D}"/>
              </a:ext>
            </a:extLst>
          </p:cNvPr>
          <p:cNvSpPr>
            <a:spLocks xmlns:a="http://schemas.openxmlformats.org/drawingml/2006/main" noGrp="1"/>
          </p:cNvSpPr>
          <p:nvPr>
            <p:ph type="title" idx="1"/>
          </p:nvPr>
        </p:nvSpPr>
        <p:spPr>
          <a:xfrm xmlns:a="http://schemas.openxmlformats.org/drawingml/2006/main">
            <a:off x="1295400" y="3067050"/>
            <a:ext cx="9620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80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480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pPr>
            <a:r>
              <a:rPr sz="4800" b="1">
                <a:solidFill>
                  <a:srgbClr val="102958"/>
                </a:solidFill>
                <a:latin typeface="Segoe UI"/>
                <a:ea typeface="Segoe UI"/>
                <a:cs typeface="Segoe UI"/>
              </a:rPr>
              <a:t>Название раздела</a:t>
            </a:r>
          </a:p>
        </p:txBody>
      </p:sp>
      <p:sp>
        <p:nvSpPr>
          <p:cNvPr id="4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3A1F46A2-FF31-4B63-B679-5D192EE8C769}"/>
              </a:ext>
            </a:extLst>
          </p:cNvPr>
          <p:cNvSpPr>
            <a:spLocks xmlns:a="http://schemas.openxmlformats.org/drawingml/2006/main" noGrp="1"/>
          </p:cNvSpPr>
          <p:nvPr>
            <p:ph type="subTitle" idx="2"/>
          </p:nvPr>
        </p:nvSpPr>
        <p:spPr>
          <a:xfrm xmlns:a="http://schemas.openxmlformats.org/drawingml/2006/main">
            <a:off x="1333500" y="4343400"/>
            <a:ext cx="91440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pPr>
            <a:r>
              <a:rPr sz="2250" b="0">
                <a:solidFill>
                  <a:srgbClr val="102958"/>
                </a:solidFill>
                <a:latin typeface="Segoe UI"/>
                <a:ea typeface="Segoe UI"/>
                <a:cs typeface="Segoe UI"/>
              </a:rPr>
              <a:t>Короткое вступление к теме раздела</a:t>
            </a:r>
          </a:p>
        </p:txBody>
      </p:sp>
    </p:spTree>
  </p:cSld>
</p:sldLayout>
</file>

<file path=ppt/slideLayouts/slideLayout10.xml><?xml version="1.0" encoding="utf-8"?>
<p:sldLayout xmlns:p="http://schemas.openxmlformats.org/presentationml/2006/main">
  <p:cSld name="04 · Основная мысль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430157A-57E7-4C4D-8153-8CD1B8919B7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d1b9dd8b494bd5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4BFC2D91-1C25-410E-A29A-4E42568E65E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609600"/>
            <a:ext cx="1057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90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pPr>
            <a:r>
              <a:rPr sz="3900" b="1">
                <a:solidFill>
                  <a:srgbClr val="102958"/>
                </a:solidFill>
                <a:latin typeface="Segoe UI"/>
                <a:ea typeface="Segoe UI"/>
                <a:cs typeface="Segoe UI"/>
              </a:rPr>
              <a:t>Основная мысль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75EC8C40-E140-4365-92AE-C882D1B721F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6124575"/>
            <a:ext cx="6191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4D6480"/>
                </a:solidFill>
                <a:latin typeface="Segoe UI"/>
                <a:ea typeface="Segoe UI"/>
                <a:cs typeface="Segoe UI"/>
              </a:rPr>
              <a:t>Название проекта</a:t>
            </a:r>
          </a:p>
        </p:txBody>
      </p:sp>
      <p:sp>
        <p:nvSpPr>
          <p:cNvPr id="4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D49B8635-9D7A-4B80-AF57-AD53D35FFDA7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85800" y="2066925"/>
            <a:ext cx="4857750" cy="2019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45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pPr>
            <a:r>
              <a:rPr sz="3450" b="1">
                <a:solidFill>
                  <a:srgbClr val="102958"/>
                </a:solidFill>
                <a:latin typeface="Segoe UI"/>
                <a:ea typeface="Segoe UI"/>
                <a:cs typeface="Segoe UI"/>
              </a:rPr>
              <a:t>Ключевой тезис,</a:t>
            </a:r>
          </a:p>
          <a:p xmlns:a="http://schemas.openxmlformats.org/drawingml/2006/main">
            <a:pPr>
              <a:defRPr sz="345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pPr>
            <a:r>
              <a:rPr sz="3450" b="1">
                <a:solidFill>
                  <a:srgbClr val="102958"/>
                </a:solidFill>
                <a:latin typeface="Segoe UI"/>
                <a:ea typeface="Segoe UI"/>
                <a:cs typeface="Segoe UI"/>
              </a:rPr>
              <a:t>который важно</a:t>
            </a:r>
          </a:p>
          <a:p xmlns:a="http://schemas.openxmlformats.org/drawingml/2006/main">
            <a:pPr>
              <a:defRPr sz="345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pPr>
            <a:r>
              <a:rPr sz="3450" b="1">
                <a:solidFill>
                  <a:srgbClr val="102958"/>
                </a:solidFill>
                <a:latin typeface="Segoe UI"/>
                <a:ea typeface="Segoe UI"/>
                <a:cs typeface="Segoe UI"/>
              </a:rPr>
              <a:t>запомнить</a:t>
            </a:r>
          </a:p>
        </p:txBody>
      </p:sp>
      <p:sp>
        <p:nvSpPr>
          <p:cNvPr id="5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E6F367B0-6F87-4007-B16F-4206C2D25EEB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6429375" y="2076450"/>
            <a:ext cx="49053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3185AC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3185AC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3185AC"/>
                </a:solidFill>
                <a:latin typeface="Segoe UI"/>
                <a:ea typeface="Segoe UI"/>
                <a:cs typeface="Segoe UI"/>
              </a:rPr>
              <a:t>Короткий контекст</a:t>
            </a:r>
          </a:p>
        </p:txBody>
      </p:sp>
      <p:sp>
        <p:nvSpPr>
          <p:cNvPr id="6" name="placeholder_5">
            <a:extLst xmlns:a="http://schemas.openxmlformats.org/drawingml/2006/main">
              <a:ext uri="{FF2B5EF4-FFF2-40B4-BE49-F238E27FC236}">
                <a16:creationId xmlns:a16="http://schemas.microsoft.com/office/drawing/2014/main" id="{C1762DDC-4A8E-4925-AD9D-3C7FA0D6CA62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6429375" y="2781300"/>
            <a:ext cx="4857750" cy="1457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4D6480"/>
                </a:solidFill>
                <a:latin typeface="Segoe UI"/>
                <a:ea typeface="Segoe UI"/>
                <a:cs typeface="Segoe UI"/>
              </a:rPr>
              <a:t>Здесь можно объяснить ситуацию, обозначить задачу или представить главную идею.</a:t>
            </a:r>
          </a:p>
        </p:txBody>
      </p:sp>
      <p:sp>
        <p:nvSpPr>
          <p:cNvPr id="7" name="placeholder_6">
            <a:extLst xmlns:a="http://schemas.openxmlformats.org/drawingml/2006/main">
              <a:ext uri="{FF2B5EF4-FFF2-40B4-BE49-F238E27FC236}">
                <a16:creationId xmlns:a16="http://schemas.microsoft.com/office/drawing/2014/main" id="{38AA4ECA-E470-4E46-9438-E1A69F256A9E}"/>
              </a:ext>
            </a:extLst>
          </p:cNvPr>
          <p:cNvSpPr>
            <a:spLocks xmlns:a="http://schemas.openxmlformats.org/drawingml/2006/main" noGrp="1"/>
          </p:cNvSpPr>
          <p:nvPr>
            <p:ph type="body" idx="5"/>
          </p:nvPr>
        </p:nvSpPr>
        <p:spPr>
          <a:xfrm xmlns:a="http://schemas.openxmlformats.org/drawingml/2006/main">
            <a:off x="6429375" y="4476750"/>
            <a:ext cx="4857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102958"/>
                </a:solidFill>
                <a:latin typeface="Segoe UI"/>
                <a:ea typeface="Segoe UI"/>
                <a:cs typeface="Segoe UI"/>
              </a:rPr>
              <a:t>Подтверждение или пример</a:t>
            </a:r>
          </a:p>
        </p:txBody>
      </p:sp>
      <p:sp>
        <p:nvSpPr>
          <p:cNvPr id="8" name="placeholder_7">
            <a:extLst xmlns:a="http://schemas.openxmlformats.org/drawingml/2006/main">
              <a:ext uri="{FF2B5EF4-FFF2-40B4-BE49-F238E27FC236}">
                <a16:creationId xmlns:a16="http://schemas.microsoft.com/office/drawing/2014/main" id="{3A411B1A-F88A-44C4-BDB6-42A5F4BCC57C}"/>
              </a:ext>
            </a:extLst>
          </p:cNvPr>
          <p:cNvSpPr>
            <a:spLocks xmlns:a="http://schemas.openxmlformats.org/drawingml/2006/main" noGrp="1"/>
          </p:cNvSpPr>
          <p:nvPr>
            <p:ph type="body" idx="6"/>
          </p:nvPr>
        </p:nvSpPr>
        <p:spPr>
          <a:xfrm xmlns:a="http://schemas.openxmlformats.org/drawingml/2006/main">
            <a:off x="6429375" y="5019675"/>
            <a:ext cx="48577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4D6480"/>
                </a:solidFill>
                <a:latin typeface="Segoe UI"/>
                <a:ea typeface="Segoe UI"/>
                <a:cs typeface="Segoe UI"/>
              </a:rPr>
              <a:t>Факт, наблюдение или вывод, который поддерживает тезис.</a:t>
            </a:r>
          </a:p>
        </p:txBody>
      </p:sp>
    </p:spTree>
  </p:cSld>
</p:sldLayout>
</file>

<file path=ppt/slideLayouts/slideLayout11.xml><?xml version="1.0" encoding="utf-8"?>
<p:sldLayout xmlns:p="http://schemas.openxmlformats.org/presentationml/2006/main">
  <p:cSld name="05 · Текст и изображение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1D0B3C-671E-458D-9791-A264B53F7B8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acdd5ca44249a9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52B005EF-FA67-489C-9539-E86358828ED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609600"/>
            <a:ext cx="1057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90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pPr>
            <a:r>
              <a:rPr sz="3900" b="1">
                <a:solidFill>
                  <a:srgbClr val="102958"/>
                </a:solidFill>
                <a:latin typeface="Segoe UI"/>
                <a:ea typeface="Segoe UI"/>
                <a:cs typeface="Segoe UI"/>
              </a:rPr>
              <a:t>Текст и изображение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60096A7F-A68D-4FD3-82F8-5DA222657F9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6124575"/>
            <a:ext cx="6191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4D6480"/>
                </a:solidFill>
                <a:latin typeface="Segoe UI"/>
                <a:ea typeface="Segoe UI"/>
                <a:cs typeface="Segoe UI"/>
              </a:rPr>
              <a:t>Название проекта</a:t>
            </a:r>
          </a:p>
        </p:txBody>
      </p:sp>
      <p:sp>
        <p:nvSpPr>
          <p:cNvPr id="4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37996623-E582-4CB6-A5C0-5AF90B523D61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85800" y="2066925"/>
            <a:ext cx="4095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325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325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pPr>
            <a:r>
              <a:rPr sz="2325" b="1">
                <a:solidFill>
                  <a:srgbClr val="102958"/>
                </a:solidFill>
                <a:latin typeface="Segoe UI"/>
                <a:ea typeface="Segoe UI"/>
                <a:cs typeface="Segoe UI"/>
              </a:rPr>
              <a:t>Заголовок блока</a:t>
            </a:r>
          </a:p>
        </p:txBody>
      </p:sp>
      <p:sp>
        <p:nvSpPr>
          <p:cNvPr id="5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5201A505-1F5E-435C-9630-98FF8152536E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685800" y="2828925"/>
            <a:ext cx="4095750" cy="2400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4D6480"/>
                </a:solidFill>
                <a:latin typeface="Segoe UI"/>
                <a:ea typeface="Segoe UI"/>
                <a:cs typeface="Segoe UI"/>
              </a:rPr>
              <a:t>Основной текст для пояснения изображения, проекта или события.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00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4D6480"/>
                </a:solidFill>
                <a:latin typeface="Segoe UI"/>
                <a:ea typeface="Segoe UI"/>
                <a:cs typeface="Segoe UI"/>
              </a:rPr>
              <a:t>Оставьте здесь один понятный тезис и несколько важных деталей.</a:t>
            </a:r>
          </a:p>
        </p:txBody>
      </p:sp>
      <p:sp>
        <p:nvSpPr>
          <p:cNvPr id="6" name="placeholder_5">
            <a:extLst xmlns:a="http://schemas.openxmlformats.org/drawingml/2006/main">
              <a:ext uri="{FF2B5EF4-FFF2-40B4-BE49-F238E27FC236}">
                <a16:creationId xmlns:a16="http://schemas.microsoft.com/office/drawing/2014/main" id="{B7813E8E-A62A-4EC1-8608-87F103A9571C}"/>
              </a:ext>
            </a:extLst>
          </p:cNvPr>
          <p:cNvSpPr>
            <a:spLocks xmlns:a="http://schemas.openxmlformats.org/drawingml/2006/main" noGrp="1"/>
          </p:cNvSpPr>
          <p:nvPr>
            <p:ph type="pic" idx="4"/>
          </p:nvPr>
        </p:nvSpPr>
        <p:spPr>
          <a:xfrm xmlns:a="http://schemas.openxmlformats.org/drawingml/2006/main">
            <a:off x="5429250" y="2038350"/>
            <a:ext cx="5905500" cy="3400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6FA"/>
          </a:solidFill>
          <a:ln xmlns:a="http://schemas.openxmlformats.org/drawingml/2006/main" w="9525">
            <a:solidFill>
              <a:srgbClr val="D3E7EE"/>
            </a:solidFill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2100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2100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4D6480"/>
                </a:solidFill>
                <a:latin typeface="Segoe UI"/>
                <a:ea typeface="Segoe UI"/>
                <a:cs typeface="Segoe UI"/>
              </a:rPr>
              <a:t>Добавьте изображение</a:t>
            </a:r>
          </a:p>
        </p:txBody>
      </p:sp>
      <p:sp>
        <p:nvSpPr>
          <p:cNvPr id="7" name="placeholder_6">
            <a:extLst xmlns:a="http://schemas.openxmlformats.org/drawingml/2006/main">
              <a:ext uri="{FF2B5EF4-FFF2-40B4-BE49-F238E27FC236}">
                <a16:creationId xmlns:a16="http://schemas.microsoft.com/office/drawing/2014/main" id="{A25F3ADF-7849-4B19-A195-CCFAAA3366C0}"/>
              </a:ext>
            </a:extLst>
          </p:cNvPr>
          <p:cNvSpPr>
            <a:spLocks xmlns:a="http://schemas.openxmlformats.org/drawingml/2006/main" noGrp="1"/>
          </p:cNvSpPr>
          <p:nvPr>
            <p:ph type="body" idx="5"/>
          </p:nvPr>
        </p:nvSpPr>
        <p:spPr>
          <a:xfrm xmlns:a="http://schemas.openxmlformats.org/drawingml/2006/main">
            <a:off x="5429250" y="5629275"/>
            <a:ext cx="590550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pPr>
            <a:r>
              <a:rPr sz="1575" b="0">
                <a:solidFill>
                  <a:srgbClr val="4D6480"/>
                </a:solidFill>
                <a:latin typeface="Segoe UI"/>
                <a:ea typeface="Segoe UI"/>
                <a:cs typeface="Segoe UI"/>
              </a:rPr>
              <a:t>Подпись к изображению</a:t>
            </a:r>
          </a:p>
        </p:txBody>
      </p:sp>
    </p:spTree>
  </p:cSld>
</p:sldLayout>
</file>

<file path=ppt/slideLayouts/slideLayout12.xml><?xml version="1.0" encoding="utf-8"?>
<p:sldLayout xmlns:p="http://schemas.openxmlformats.org/presentationml/2006/main">
  <p:cSld name="06 · Три направления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64131B4-3156-4A41-9150-471E688E71A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d3f11b470248a4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251F33DE-AA47-40FE-A68E-378F7D92395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609600"/>
            <a:ext cx="1057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90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pPr>
            <a:r>
              <a:rPr sz="3900" b="1">
                <a:solidFill>
                  <a:srgbClr val="102958"/>
                </a:solidFill>
                <a:latin typeface="Segoe UI"/>
                <a:ea typeface="Segoe UI"/>
                <a:cs typeface="Segoe UI"/>
              </a:rPr>
              <a:t>Три направления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BFC44C76-CEFF-4433-BBDF-ADC00EE11EF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6124575"/>
            <a:ext cx="6191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4D6480"/>
                </a:solidFill>
                <a:latin typeface="Segoe UI"/>
                <a:ea typeface="Segoe UI"/>
                <a:cs typeface="Segoe UI"/>
              </a:rPr>
              <a:t>Название проекта</a:t>
            </a:r>
          </a:p>
        </p:txBody>
      </p:sp>
      <p:sp>
        <p:nvSpPr>
          <p:cNvPr id="4" name="text">
            <a:extLst xmlns:a="http://schemas.openxmlformats.org/drawingml/2006/main">
              <a:ext uri="{FF2B5EF4-FFF2-40B4-BE49-F238E27FC236}">
                <a16:creationId xmlns:a16="http://schemas.microsoft.com/office/drawing/2014/main" id="{4517FA60-174F-49C1-8B24-D98E9457F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14550"/>
            <a:ext cx="28575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025" b="0">
                <a:solidFill>
                  <a:srgbClr val="E9B726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5025" b="0">
                <a:solidFill>
                  <a:srgbClr val="E9B726"/>
                </a:solidFill>
                <a:latin typeface="Segoe UI"/>
                <a:ea typeface="Segoe UI"/>
                <a:cs typeface="Segoe UI"/>
              </a:defRPr>
            </a:pPr>
            <a:r>
              <a:rPr sz="5025" b="0">
                <a:solidFill>
                  <a:srgbClr val="E9B726"/>
                </a:solidFill>
                <a:latin typeface="Segoe UI"/>
                <a:ea typeface="Segoe UI"/>
                <a:cs typeface="Segoe UI"/>
              </a:rPr>
              <a:t>01</a:t>
            </a:r>
          </a:p>
        </p:txBody>
      </p:sp>
      <p:sp>
        <p:nvSpPr>
          <p:cNvPr id="5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85DE46AC-5120-4464-8028-56A32D033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09925"/>
            <a:ext cx="3190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3E7EE"/>
            </a:solidFill>
          </a:ln>
        </p:spPr>
      </p:sp>
      <p:sp>
        <p:nvSpPr>
          <p:cNvPr id="6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0F321CF3-A5D4-4018-9B0F-AC8D5867B6CE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85800" y="3467100"/>
            <a:ext cx="3190875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325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325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pPr>
            <a:r>
              <a:rPr sz="2325" b="1">
                <a:solidFill>
                  <a:srgbClr val="102958"/>
                </a:solidFill>
                <a:latin typeface="Segoe UI"/>
                <a:ea typeface="Segoe UI"/>
                <a:cs typeface="Segoe UI"/>
              </a:rPr>
              <a:t>Первая тема</a:t>
            </a:r>
          </a:p>
        </p:txBody>
      </p:sp>
      <p:sp>
        <p:nvSpPr>
          <p:cNvPr id="7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00F3D444-1A69-412D-90BD-B11872EF7325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685800" y="4229100"/>
            <a:ext cx="316230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4D6480"/>
                </a:solidFill>
                <a:latin typeface="Segoe UI"/>
                <a:ea typeface="Segoe UI"/>
                <a:cs typeface="Segoe UI"/>
              </a:rPr>
              <a:t>Краткое описание направления. Один смысловой акцент на каждый блок.</a:t>
            </a:r>
          </a:p>
        </p:txBody>
      </p:sp>
      <p:sp>
        <p:nvSpPr>
          <p:cNvPr id="8" name="text">
            <a:extLst xmlns:a="http://schemas.openxmlformats.org/drawingml/2006/main">
              <a:ext uri="{FF2B5EF4-FFF2-40B4-BE49-F238E27FC236}">
                <a16:creationId xmlns:a16="http://schemas.microsoft.com/office/drawing/2014/main" id="{5A9EC84D-689F-4C95-B57F-D9DD83C82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91025" y="2114550"/>
            <a:ext cx="28575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025" b="0">
                <a:solidFill>
                  <a:srgbClr val="E9B726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5025" b="0">
                <a:solidFill>
                  <a:srgbClr val="E9B726"/>
                </a:solidFill>
                <a:latin typeface="Segoe UI"/>
                <a:ea typeface="Segoe UI"/>
                <a:cs typeface="Segoe UI"/>
              </a:defRPr>
            </a:pPr>
            <a:r>
              <a:rPr sz="5025" b="0">
                <a:solidFill>
                  <a:srgbClr val="E9B726"/>
                </a:solidFill>
                <a:latin typeface="Segoe UI"/>
                <a:ea typeface="Segoe UI"/>
                <a:cs typeface="Segoe UI"/>
              </a:rPr>
              <a:t>02</a:t>
            </a:r>
          </a:p>
        </p:txBody>
      </p:sp>
      <p:sp>
        <p:nvSpPr>
          <p:cNvPr id="9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100AB761-3DB3-4AA3-B129-B5202DB36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91025" y="3209925"/>
            <a:ext cx="3190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3E7EE"/>
            </a:solidFill>
          </a:ln>
        </p:spPr>
      </p:sp>
      <p:sp>
        <p:nvSpPr>
          <p:cNvPr id="10" name="placeholder_5">
            <a:extLst xmlns:a="http://schemas.openxmlformats.org/drawingml/2006/main">
              <a:ext uri="{FF2B5EF4-FFF2-40B4-BE49-F238E27FC236}">
                <a16:creationId xmlns:a16="http://schemas.microsoft.com/office/drawing/2014/main" id="{5AB47DDE-4919-4134-990A-2FF99E40E777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4391025" y="3467100"/>
            <a:ext cx="3190875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325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325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pPr>
            <a:r>
              <a:rPr sz="2325" b="1">
                <a:solidFill>
                  <a:srgbClr val="102958"/>
                </a:solidFill>
                <a:latin typeface="Segoe UI"/>
                <a:ea typeface="Segoe UI"/>
                <a:cs typeface="Segoe UI"/>
              </a:rPr>
              <a:t>Вторая тема</a:t>
            </a:r>
          </a:p>
        </p:txBody>
      </p:sp>
      <p:sp>
        <p:nvSpPr>
          <p:cNvPr id="11" name="placeholder_6">
            <a:extLst xmlns:a="http://schemas.openxmlformats.org/drawingml/2006/main">
              <a:ext uri="{FF2B5EF4-FFF2-40B4-BE49-F238E27FC236}">
                <a16:creationId xmlns:a16="http://schemas.microsoft.com/office/drawing/2014/main" id="{59AF4563-B246-4A7F-8258-50E3A2A8F496}"/>
              </a:ext>
            </a:extLst>
          </p:cNvPr>
          <p:cNvSpPr>
            <a:spLocks xmlns:a="http://schemas.openxmlformats.org/drawingml/2006/main" noGrp="1"/>
          </p:cNvSpPr>
          <p:nvPr>
            <p:ph type="body" idx="5"/>
          </p:nvPr>
        </p:nvSpPr>
        <p:spPr>
          <a:xfrm xmlns:a="http://schemas.openxmlformats.org/drawingml/2006/main">
            <a:off x="4391025" y="4229100"/>
            <a:ext cx="316230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4D6480"/>
                </a:solidFill>
                <a:latin typeface="Segoe UI"/>
                <a:ea typeface="Segoe UI"/>
                <a:cs typeface="Segoe UI"/>
              </a:rPr>
              <a:t>Краткое описание направления. Один смысловой акцент на каждый блок.</a:t>
            </a:r>
          </a:p>
        </p:txBody>
      </p:sp>
      <p:sp>
        <p:nvSpPr>
          <p:cNvPr id="12" name="text">
            <a:extLst xmlns:a="http://schemas.openxmlformats.org/drawingml/2006/main">
              <a:ext uri="{FF2B5EF4-FFF2-40B4-BE49-F238E27FC236}">
                <a16:creationId xmlns:a16="http://schemas.microsoft.com/office/drawing/2014/main" id="{9349DE64-205B-452B-8F16-C7D977716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114550"/>
            <a:ext cx="28575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025" b="0">
                <a:solidFill>
                  <a:srgbClr val="E9B726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5025" b="0">
                <a:solidFill>
                  <a:srgbClr val="E9B726"/>
                </a:solidFill>
                <a:latin typeface="Segoe UI"/>
                <a:ea typeface="Segoe UI"/>
                <a:cs typeface="Segoe UI"/>
              </a:defRPr>
            </a:pPr>
            <a:r>
              <a:rPr sz="5025" b="0">
                <a:solidFill>
                  <a:srgbClr val="E9B726"/>
                </a:solidFill>
                <a:latin typeface="Segoe UI"/>
                <a:ea typeface="Segoe UI"/>
                <a:cs typeface="Segoe UI"/>
              </a:rPr>
              <a:t>03</a:t>
            </a:r>
          </a:p>
        </p:txBody>
      </p:sp>
      <p:sp>
        <p:nvSpPr>
          <p:cNvPr id="13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88E474C9-E4B5-4649-833C-EF654A2ED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209925"/>
            <a:ext cx="3190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3E7EE"/>
            </a:solidFill>
          </a:ln>
        </p:spPr>
      </p:sp>
      <p:sp>
        <p:nvSpPr>
          <p:cNvPr id="14" name="placeholder_7">
            <a:extLst xmlns:a="http://schemas.openxmlformats.org/drawingml/2006/main">
              <a:ext uri="{FF2B5EF4-FFF2-40B4-BE49-F238E27FC236}">
                <a16:creationId xmlns:a16="http://schemas.microsoft.com/office/drawing/2014/main" id="{02EF1F72-0A13-425B-800F-62E3B61352FA}"/>
              </a:ext>
            </a:extLst>
          </p:cNvPr>
          <p:cNvSpPr>
            <a:spLocks xmlns:a="http://schemas.openxmlformats.org/drawingml/2006/main" noGrp="1"/>
          </p:cNvSpPr>
          <p:nvPr>
            <p:ph type="body" idx="6"/>
          </p:nvPr>
        </p:nvSpPr>
        <p:spPr>
          <a:xfrm xmlns:a="http://schemas.openxmlformats.org/drawingml/2006/main">
            <a:off x="8096250" y="3467100"/>
            <a:ext cx="3190875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325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325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pPr>
            <a:r>
              <a:rPr sz="2325" b="1">
                <a:solidFill>
                  <a:srgbClr val="102958"/>
                </a:solidFill>
                <a:latin typeface="Segoe UI"/>
                <a:ea typeface="Segoe UI"/>
                <a:cs typeface="Segoe UI"/>
              </a:rPr>
              <a:t>Третья тема</a:t>
            </a:r>
          </a:p>
        </p:txBody>
      </p:sp>
      <p:sp>
        <p:nvSpPr>
          <p:cNvPr id="15" name="placeholder_8">
            <a:extLst xmlns:a="http://schemas.openxmlformats.org/drawingml/2006/main">
              <a:ext uri="{FF2B5EF4-FFF2-40B4-BE49-F238E27FC236}">
                <a16:creationId xmlns:a16="http://schemas.microsoft.com/office/drawing/2014/main" id="{056C7E48-EC63-4078-AC0D-F87E90135DBB}"/>
              </a:ext>
            </a:extLst>
          </p:cNvPr>
          <p:cNvSpPr>
            <a:spLocks xmlns:a="http://schemas.openxmlformats.org/drawingml/2006/main" noGrp="1"/>
          </p:cNvSpPr>
          <p:nvPr>
            <p:ph type="body" idx="7"/>
          </p:nvPr>
        </p:nvSpPr>
        <p:spPr>
          <a:xfrm xmlns:a="http://schemas.openxmlformats.org/drawingml/2006/main">
            <a:off x="8096250" y="4229100"/>
            <a:ext cx="316230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4D6480"/>
                </a:solidFill>
                <a:latin typeface="Segoe UI"/>
                <a:ea typeface="Segoe UI"/>
                <a:cs typeface="Segoe UI"/>
              </a:rPr>
              <a:t>Краткое описание направления. Один смысловой акцент на каждый блок.</a:t>
            </a:r>
          </a:p>
        </p:txBody>
      </p:sp>
    </p:spTree>
  </p:cSld>
</p:sldLayout>
</file>

<file path=ppt/slideLayouts/slideLayout13.xml><?xml version="1.0" encoding="utf-8"?>
<p:sldLayout xmlns:p="http://schemas.openxmlformats.org/presentationml/2006/main">
  <p:cSld name="07 · Ключевые показатели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2FF9F14-7693-4A4E-8C89-64F463471A3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3b89d78a414000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8D3BB946-B2A0-49C6-B3BF-06E89EE6606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609600"/>
            <a:ext cx="1057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90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pPr>
            <a:r>
              <a:rPr sz="3900" b="1">
                <a:solidFill>
                  <a:srgbClr val="102958"/>
                </a:solidFill>
                <a:latin typeface="Segoe UI"/>
                <a:ea typeface="Segoe UI"/>
                <a:cs typeface="Segoe UI"/>
              </a:rPr>
              <a:t>Ключевые показатели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A2B46A2E-BCF0-44BA-8FFB-C7BFC2059F0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6124575"/>
            <a:ext cx="6191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4D6480"/>
                </a:solidFill>
                <a:latin typeface="Segoe UI"/>
                <a:ea typeface="Segoe UI"/>
                <a:cs typeface="Segoe UI"/>
              </a:rPr>
              <a:t>Название проекта</a:t>
            </a:r>
          </a:p>
        </p:txBody>
      </p:sp>
      <p:sp>
        <p:nvSpPr>
          <p:cNvPr id="4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CAD2B311-BAA2-4CAF-8E56-95E876D0C91A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85800" y="2400300"/>
            <a:ext cx="31432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660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660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pPr>
            <a:r>
              <a:rPr sz="6600" b="1">
                <a:solidFill>
                  <a:srgbClr val="102958"/>
                </a:solidFill>
                <a:latin typeface="Segoe UI"/>
                <a:ea typeface="Segoe UI"/>
                <a:cs typeface="Segoe UI"/>
              </a:rPr>
              <a:t>24%</a:t>
            </a:r>
          </a:p>
        </p:txBody>
      </p:sp>
      <p:sp>
        <p:nvSpPr>
          <p:cNvPr id="5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29BA70E6-6B12-4B54-B44A-E208935C494E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685800" y="3724275"/>
            <a:ext cx="313372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102958"/>
                </a:solidFill>
                <a:latin typeface="Segoe UI"/>
                <a:ea typeface="Segoe UI"/>
                <a:cs typeface="Segoe UI"/>
              </a:rPr>
              <a:t>Название показателя</a:t>
            </a:r>
          </a:p>
        </p:txBody>
      </p:sp>
      <p:sp>
        <p:nvSpPr>
          <p:cNvPr id="6" name="placeholder_5">
            <a:extLst xmlns:a="http://schemas.openxmlformats.org/drawingml/2006/main">
              <a:ext uri="{FF2B5EF4-FFF2-40B4-BE49-F238E27FC236}">
                <a16:creationId xmlns:a16="http://schemas.microsoft.com/office/drawing/2014/main" id="{BAC838CA-D94D-4690-9CB5-672792173B89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685800" y="4752975"/>
            <a:ext cx="313372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4D6480"/>
                </a:solidFill>
                <a:latin typeface="Segoe UI"/>
                <a:ea typeface="Segoe UI"/>
                <a:cs typeface="Segoe UI"/>
              </a:rPr>
              <a:t>Единица измерения</a:t>
            </a:r>
          </a:p>
          <a:p xmlns:a="http://schemas.openxmlformats.org/drawingml/2006/main">
            <a:pPr>
              <a:defRPr sz="1800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4D6480"/>
                </a:solidFill>
                <a:latin typeface="Segoe UI"/>
                <a:ea typeface="Segoe UI"/>
                <a:cs typeface="Segoe UI"/>
              </a:rPr>
              <a:t>и короткое пояснение</a:t>
            </a:r>
          </a:p>
        </p:txBody>
      </p:sp>
      <p:sp>
        <p:nvSpPr>
          <p:cNvPr id="7" name="placeholder_6">
            <a:extLst xmlns:a="http://schemas.openxmlformats.org/drawingml/2006/main">
              <a:ext uri="{FF2B5EF4-FFF2-40B4-BE49-F238E27FC236}">
                <a16:creationId xmlns:a16="http://schemas.microsoft.com/office/drawing/2014/main" id="{42ABD6FE-8214-4BBC-89F1-F8D3745E53BB}"/>
              </a:ext>
            </a:extLst>
          </p:cNvPr>
          <p:cNvSpPr>
            <a:spLocks xmlns:a="http://schemas.openxmlformats.org/drawingml/2006/main" noGrp="1"/>
          </p:cNvSpPr>
          <p:nvPr>
            <p:ph type="body" idx="5"/>
          </p:nvPr>
        </p:nvSpPr>
        <p:spPr>
          <a:xfrm xmlns:a="http://schemas.openxmlformats.org/drawingml/2006/main">
            <a:off x="4400550" y="2400300"/>
            <a:ext cx="31432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6600" b="1">
                <a:solidFill>
                  <a:srgbClr val="3185AC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6600" b="1">
                <a:solidFill>
                  <a:srgbClr val="3185AC"/>
                </a:solidFill>
                <a:latin typeface="Segoe UI"/>
                <a:ea typeface="Segoe UI"/>
                <a:cs typeface="Segoe UI"/>
              </a:defRPr>
            </a:pPr>
            <a:r>
              <a:rPr sz="6600" b="1">
                <a:solidFill>
                  <a:srgbClr val="3185AC"/>
                </a:solidFill>
                <a:latin typeface="Segoe UI"/>
                <a:ea typeface="Segoe UI"/>
                <a:cs typeface="Segoe UI"/>
              </a:rPr>
              <a:t>120</a:t>
            </a:r>
          </a:p>
        </p:txBody>
      </p:sp>
      <p:sp>
        <p:nvSpPr>
          <p:cNvPr id="8" name="placeholder_7">
            <a:extLst xmlns:a="http://schemas.openxmlformats.org/drawingml/2006/main">
              <a:ext uri="{FF2B5EF4-FFF2-40B4-BE49-F238E27FC236}">
                <a16:creationId xmlns:a16="http://schemas.microsoft.com/office/drawing/2014/main" id="{57EEB4A4-E979-47D0-9C84-9CC3317C4E9A}"/>
              </a:ext>
            </a:extLst>
          </p:cNvPr>
          <p:cNvSpPr>
            <a:spLocks xmlns:a="http://schemas.openxmlformats.org/drawingml/2006/main" noGrp="1"/>
          </p:cNvSpPr>
          <p:nvPr>
            <p:ph type="body" idx="6"/>
          </p:nvPr>
        </p:nvSpPr>
        <p:spPr>
          <a:xfrm xmlns:a="http://schemas.openxmlformats.org/drawingml/2006/main">
            <a:off x="4400550" y="3724275"/>
            <a:ext cx="313372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102958"/>
                </a:solidFill>
                <a:latin typeface="Segoe UI"/>
                <a:ea typeface="Segoe UI"/>
                <a:cs typeface="Segoe UI"/>
              </a:rPr>
              <a:t>Название показателя</a:t>
            </a:r>
          </a:p>
        </p:txBody>
      </p:sp>
      <p:sp>
        <p:nvSpPr>
          <p:cNvPr id="9" name="placeholder_8">
            <a:extLst xmlns:a="http://schemas.openxmlformats.org/drawingml/2006/main">
              <a:ext uri="{FF2B5EF4-FFF2-40B4-BE49-F238E27FC236}">
                <a16:creationId xmlns:a16="http://schemas.microsoft.com/office/drawing/2014/main" id="{41FD9F0A-06A7-4B65-B39C-758B2A1A65CA}"/>
              </a:ext>
            </a:extLst>
          </p:cNvPr>
          <p:cNvSpPr>
            <a:spLocks xmlns:a="http://schemas.openxmlformats.org/drawingml/2006/main" noGrp="1"/>
          </p:cNvSpPr>
          <p:nvPr>
            <p:ph type="body" idx="7"/>
          </p:nvPr>
        </p:nvSpPr>
        <p:spPr>
          <a:xfrm xmlns:a="http://schemas.openxmlformats.org/drawingml/2006/main">
            <a:off x="4400550" y="4752975"/>
            <a:ext cx="313372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4D6480"/>
                </a:solidFill>
                <a:latin typeface="Segoe UI"/>
                <a:ea typeface="Segoe UI"/>
                <a:cs typeface="Segoe UI"/>
              </a:rPr>
              <a:t>Единица измерения</a:t>
            </a:r>
          </a:p>
          <a:p xmlns:a="http://schemas.openxmlformats.org/drawingml/2006/main">
            <a:pPr>
              <a:defRPr sz="1800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4D6480"/>
                </a:solidFill>
                <a:latin typeface="Segoe UI"/>
                <a:ea typeface="Segoe UI"/>
                <a:cs typeface="Segoe UI"/>
              </a:rPr>
              <a:t>и короткое пояснение</a:t>
            </a:r>
          </a:p>
        </p:txBody>
      </p:sp>
      <p:sp>
        <p:nvSpPr>
          <p:cNvPr id="10" name="placeholder_9">
            <a:extLst xmlns:a="http://schemas.openxmlformats.org/drawingml/2006/main">
              <a:ext uri="{FF2B5EF4-FFF2-40B4-BE49-F238E27FC236}">
                <a16:creationId xmlns:a16="http://schemas.microsoft.com/office/drawing/2014/main" id="{4B6007BB-A6C3-480D-A78D-2F80296024D8}"/>
              </a:ext>
            </a:extLst>
          </p:cNvPr>
          <p:cNvSpPr>
            <a:spLocks xmlns:a="http://schemas.openxmlformats.org/drawingml/2006/main" noGrp="1"/>
          </p:cNvSpPr>
          <p:nvPr>
            <p:ph type="body" idx="8"/>
          </p:nvPr>
        </p:nvSpPr>
        <p:spPr>
          <a:xfrm xmlns:a="http://schemas.openxmlformats.org/drawingml/2006/main">
            <a:off x="8115300" y="2400300"/>
            <a:ext cx="31432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660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660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pPr>
            <a:r>
              <a:rPr sz="6600" b="1">
                <a:solidFill>
                  <a:srgbClr val="102958"/>
                </a:solidFill>
                <a:latin typeface="Segoe UI"/>
                <a:ea typeface="Segoe UI"/>
                <a:cs typeface="Segoe UI"/>
              </a:rPr>
              <a:t>3,5×</a:t>
            </a:r>
          </a:p>
        </p:txBody>
      </p:sp>
      <p:sp>
        <p:nvSpPr>
          <p:cNvPr id="11" name="placeholder_10">
            <a:extLst xmlns:a="http://schemas.openxmlformats.org/drawingml/2006/main">
              <a:ext uri="{FF2B5EF4-FFF2-40B4-BE49-F238E27FC236}">
                <a16:creationId xmlns:a16="http://schemas.microsoft.com/office/drawing/2014/main" id="{B2C46FE3-035A-454E-9D48-16A03E82E4D7}"/>
              </a:ext>
            </a:extLst>
          </p:cNvPr>
          <p:cNvSpPr>
            <a:spLocks xmlns:a="http://schemas.openxmlformats.org/drawingml/2006/main" noGrp="1"/>
          </p:cNvSpPr>
          <p:nvPr>
            <p:ph type="body" idx="9"/>
          </p:nvPr>
        </p:nvSpPr>
        <p:spPr>
          <a:xfrm xmlns:a="http://schemas.openxmlformats.org/drawingml/2006/main">
            <a:off x="8115300" y="3724275"/>
            <a:ext cx="313372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102958"/>
                </a:solidFill>
                <a:latin typeface="Segoe UI"/>
                <a:ea typeface="Segoe UI"/>
                <a:cs typeface="Segoe UI"/>
              </a:rPr>
              <a:t>Название показателя</a:t>
            </a:r>
          </a:p>
        </p:txBody>
      </p:sp>
      <p:sp>
        <p:nvSpPr>
          <p:cNvPr id="12" name="placeholder_11">
            <a:extLst xmlns:a="http://schemas.openxmlformats.org/drawingml/2006/main">
              <a:ext uri="{FF2B5EF4-FFF2-40B4-BE49-F238E27FC236}">
                <a16:creationId xmlns:a16="http://schemas.microsoft.com/office/drawing/2014/main" id="{F1F86E33-8DD1-4B0D-9EAF-59E51F86D0E8}"/>
              </a:ext>
            </a:extLst>
          </p:cNvPr>
          <p:cNvSpPr>
            <a:spLocks xmlns:a="http://schemas.openxmlformats.org/drawingml/2006/main" noGrp="1"/>
          </p:cNvSpPr>
          <p:nvPr>
            <p:ph type="body" idx="10"/>
          </p:nvPr>
        </p:nvSpPr>
        <p:spPr>
          <a:xfrm xmlns:a="http://schemas.openxmlformats.org/drawingml/2006/main">
            <a:off x="8115300" y="4752975"/>
            <a:ext cx="313372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4D6480"/>
                </a:solidFill>
                <a:latin typeface="Segoe UI"/>
                <a:ea typeface="Segoe UI"/>
                <a:cs typeface="Segoe UI"/>
              </a:rPr>
              <a:t>Единица измерения</a:t>
            </a:r>
          </a:p>
          <a:p xmlns:a="http://schemas.openxmlformats.org/drawingml/2006/main">
            <a:pPr>
              <a:defRPr sz="1800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4D6480"/>
                </a:solidFill>
                <a:latin typeface="Segoe UI"/>
                <a:ea typeface="Segoe UI"/>
                <a:cs typeface="Segoe UI"/>
              </a:rPr>
              <a:t>и короткое пояснение</a:t>
            </a:r>
          </a:p>
        </p:txBody>
      </p:sp>
      <p:sp>
        <p:nvSpPr>
          <p:cNvPr id="13" name="placeholder_12">
            <a:extLst xmlns:a="http://schemas.openxmlformats.org/drawingml/2006/main">
              <a:ext uri="{FF2B5EF4-FFF2-40B4-BE49-F238E27FC236}">
                <a16:creationId xmlns:a16="http://schemas.microsoft.com/office/drawing/2014/main" id="{BD8F518C-DA6C-4233-976A-C2405C7B9ABE}"/>
              </a:ext>
            </a:extLst>
          </p:cNvPr>
          <p:cNvSpPr>
            <a:spLocks xmlns:a="http://schemas.openxmlformats.org/drawingml/2006/main" noGrp="1"/>
          </p:cNvSpPr>
          <p:nvPr>
            <p:ph type="body" idx="11"/>
          </p:nvPr>
        </p:nvSpPr>
        <p:spPr>
          <a:xfrm xmlns:a="http://schemas.openxmlformats.org/drawingml/2006/main">
            <a:off x="685800" y="5819775"/>
            <a:ext cx="105727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4D6480"/>
                </a:solidFill>
                <a:latin typeface="Segoe UI"/>
                <a:ea typeface="Segoe UI"/>
                <a:cs typeface="Segoe UI"/>
              </a:rPr>
              <a:t>Демонстрационные значения. Замените своими данными.</a:t>
            </a:r>
          </a:p>
        </p:txBody>
      </p:sp>
    </p:spTree>
  </p:cSld>
</p:sldLayout>
</file>

<file path=ppt/slideLayouts/slideLayout14.xml><?xml version="1.0" encoding="utf-8"?>
<p:sldLayout xmlns:p="http://schemas.openxmlformats.org/presentationml/2006/main">
  <p:cSld name="08 · Диаграмма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C5D475-58C3-4DE1-94DD-72A65CF3135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b84369c421421c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FBBFC6C0-AEFD-4E73-88AC-57B0C9E9BA4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609600"/>
            <a:ext cx="1057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90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pPr>
            <a:r>
              <a:rPr sz="3900" b="1">
                <a:solidFill>
                  <a:srgbClr val="102958"/>
                </a:solidFill>
                <a:latin typeface="Segoe UI"/>
                <a:ea typeface="Segoe UI"/>
                <a:cs typeface="Segoe UI"/>
              </a:rPr>
              <a:t>Динамика показателя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EA84A600-B70E-468F-ACE0-CAF2C31623C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6124575"/>
            <a:ext cx="6191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4D6480"/>
                </a:solidFill>
                <a:latin typeface="Segoe UI"/>
                <a:ea typeface="Segoe UI"/>
                <a:cs typeface="Segoe UI"/>
              </a:rPr>
              <a:t>Название проекта</a:t>
            </a:r>
          </a:p>
        </p:txBody>
      </p:sp>
      <p:sp>
        <p:nvSpPr>
          <p:cNvPr id="4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E37CCE02-5439-49B1-A158-40050C5BACE6}"/>
              </a:ext>
            </a:extLst>
          </p:cNvPr>
          <p:cNvSpPr>
            <a:spLocks xmlns:a="http://schemas.openxmlformats.org/drawingml/2006/main" noGrp="1"/>
          </p:cNvSpPr>
          <p:nvPr>
            <p:ph type="chart" idx="30"/>
          </p:nvPr>
        </p:nvSpPr>
        <p:spPr>
          <a:xfrm xmlns:a="http://schemas.openxmlformats.org/drawingml/2006/main">
            <a:off x="571500" y="1981200"/>
            <a:ext cx="7353300" cy="3676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102958"/>
                </a:solidFill>
                <a:latin typeface="Segoe UI"/>
                <a:ea typeface="Segoe UI"/>
                <a:cs typeface="Segoe UI"/>
              </a:rPr>
              <a:t>Диаграмма</a:t>
            </a:r>
          </a:p>
        </p:txBody>
      </p:sp>
      <p:sp>
        <p:nvSpPr>
          <p:cNvPr id="5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0C17D6D7-BD0E-4B58-9FD3-215E491D9545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572500" y="2162175"/>
            <a:ext cx="2714625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102958"/>
                </a:solidFill>
                <a:latin typeface="Segoe UI"/>
                <a:ea typeface="Segoe UI"/>
                <a:cs typeface="Segoe UI"/>
              </a:rPr>
              <a:t>Краткий вывод</a:t>
            </a:r>
          </a:p>
        </p:txBody>
      </p:sp>
      <p:sp>
        <p:nvSpPr>
          <p:cNvPr id="6" name="placeholder_5">
            <a:extLst xmlns:a="http://schemas.openxmlformats.org/drawingml/2006/main">
              <a:ext uri="{FF2B5EF4-FFF2-40B4-BE49-F238E27FC236}">
                <a16:creationId xmlns:a16="http://schemas.microsoft.com/office/drawing/2014/main" id="{B0164C48-B3BC-43DF-B359-26D81EAD6898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8572500" y="2943225"/>
            <a:ext cx="2714625" cy="2028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4D6480"/>
                </a:solidFill>
                <a:latin typeface="Segoe UI"/>
                <a:ea typeface="Segoe UI"/>
                <a:cs typeface="Segoe UI"/>
              </a:rPr>
              <a:t>Опишите, что показывает диаграмма и почему это важно.</a:t>
            </a:r>
          </a:p>
        </p:txBody>
      </p:sp>
      <p:sp>
        <p:nvSpPr>
          <p:cNvPr id="7" name="placeholder_6">
            <a:extLst xmlns:a="http://schemas.openxmlformats.org/drawingml/2006/main">
              <a:ext uri="{FF2B5EF4-FFF2-40B4-BE49-F238E27FC236}">
                <a16:creationId xmlns:a16="http://schemas.microsoft.com/office/drawing/2014/main" id="{0D85CBC3-B9EC-4B0B-BA79-CB6E4519E4B7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685800" y="5819775"/>
            <a:ext cx="105727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4D6480"/>
                </a:solidFill>
                <a:latin typeface="Segoe UI"/>
                <a:ea typeface="Segoe UI"/>
                <a:cs typeface="Segoe UI"/>
              </a:rPr>
              <a:t>Демонстрационные данные, условные единицы</a:t>
            </a:r>
          </a:p>
        </p:txBody>
      </p:sp>
    </p:spTree>
  </p:cSld>
</p:sldLayout>
</file>

<file path=ppt/slideLayouts/slideLayout15.xml><?xml version="1.0" encoding="utf-8"?>
<p:sldLayout xmlns:p="http://schemas.openxmlformats.org/presentationml/2006/main">
  <p:cSld name="09 · Таблица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3346B8-2147-4A68-8740-83051FE1F96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f8ca1706c244a4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89A58A48-6190-4492-A894-15A5FE87752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609600"/>
            <a:ext cx="1057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90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pPr>
            <a:r>
              <a:rPr sz="3900" b="1">
                <a:solidFill>
                  <a:srgbClr val="102958"/>
                </a:solidFill>
                <a:latin typeface="Segoe UI"/>
                <a:ea typeface="Segoe UI"/>
                <a:cs typeface="Segoe UI"/>
              </a:rPr>
              <a:t>Сравнение вариантов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E8CD19AC-ABB9-4FD4-AE3F-F216B4C5C66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6124575"/>
            <a:ext cx="6191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4D6480"/>
                </a:solidFill>
                <a:latin typeface="Segoe UI"/>
                <a:ea typeface="Segoe UI"/>
                <a:cs typeface="Segoe UI"/>
              </a:rPr>
              <a:t>Название проекта</a:t>
            </a:r>
          </a:p>
        </p:txBody>
      </p:sp>
      <p:sp>
        <p:nvSpPr>
          <p:cNvPr id="4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10DF1DF9-94ED-4764-B325-9D747F2F098D}"/>
              </a:ext>
            </a:extLst>
          </p:cNvPr>
          <p:cNvSpPr>
            <a:spLocks xmlns:a="http://schemas.openxmlformats.org/drawingml/2006/main" noGrp="1"/>
          </p:cNvSpPr>
          <p:nvPr>
            <p:ph type="tbl" idx="30"/>
          </p:nvPr>
        </p:nvSpPr>
        <p:spPr>
          <a:xfrm xmlns:a="http://schemas.openxmlformats.org/drawingml/2006/main">
            <a:off x="685800" y="2133600"/>
            <a:ext cx="10620375" cy="31908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102958"/>
                </a:solidFill>
                <a:latin typeface="Segoe UI"/>
                <a:ea typeface="Segoe UI"/>
                <a:cs typeface="Segoe UI"/>
              </a:rPr>
              <a:t>Таблица</a:t>
            </a:r>
          </a:p>
        </p:txBody>
      </p:sp>
      <p:sp>
        <p:nvSpPr>
          <p:cNvPr id="5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99E3EA6A-22A5-4960-A273-AC5DA0A0E15B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85800" y="5705475"/>
            <a:ext cx="10572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4D6480"/>
                </a:solidFill>
                <a:latin typeface="Segoe UI"/>
                <a:ea typeface="Segoe UI"/>
                <a:cs typeface="Segoe UI"/>
              </a:rPr>
              <a:t>Короткое пояснение к сравнению или источник данных</a:t>
            </a:r>
          </a:p>
        </p:txBody>
      </p:sp>
    </p:spTree>
  </p:cSld>
</p:sldLayout>
</file>

<file path=ppt/slideLayouts/slideLayout16.xml><?xml version="1.0" encoding="utf-8"?>
<p:sldLayout xmlns:p="http://schemas.openxmlformats.org/presentationml/2006/main">
  <p:cSld name="10 · Этапы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B7BA8CC-3D1A-473D-9FB9-5CBAACC0382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4809dcc740446e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73C63695-F029-4211-A898-8E2083264D7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609600"/>
            <a:ext cx="1057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90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pPr>
            <a:r>
              <a:rPr sz="3900" b="1">
                <a:solidFill>
                  <a:srgbClr val="102958"/>
                </a:solidFill>
                <a:latin typeface="Segoe UI"/>
                <a:ea typeface="Segoe UI"/>
                <a:cs typeface="Segoe UI"/>
              </a:rPr>
              <a:t>План по этапам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187A1EB6-7EFF-45E6-9CE4-5ACEF7C0279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6124575"/>
            <a:ext cx="6191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4D6480"/>
                </a:solidFill>
                <a:latin typeface="Segoe UI"/>
                <a:ea typeface="Segoe UI"/>
                <a:cs typeface="Segoe UI"/>
              </a:rPr>
              <a:t>Название проекта</a:t>
            </a:r>
          </a:p>
        </p:txBody>
      </p:sp>
      <p:sp>
        <p:nvSpPr>
          <p:cNvPr id="4" name="text">
            <a:extLst xmlns:a="http://schemas.openxmlformats.org/drawingml/2006/main">
              <a:ext uri="{FF2B5EF4-FFF2-40B4-BE49-F238E27FC236}">
                <a16:creationId xmlns:a16="http://schemas.microsoft.com/office/drawing/2014/main" id="{A363E9B2-A2BF-47B4-80CA-A049AFA54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19325"/>
            <a:ext cx="223837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800" b="0">
                <a:solidFill>
                  <a:srgbClr val="3185AC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4800" b="0">
                <a:solidFill>
                  <a:srgbClr val="3185AC"/>
                </a:solidFill>
                <a:latin typeface="Segoe UI"/>
                <a:ea typeface="Segoe UI"/>
                <a:cs typeface="Segoe UI"/>
              </a:defRPr>
            </a:pPr>
            <a:r>
              <a:rPr sz="4800" b="0">
                <a:solidFill>
                  <a:srgbClr val="3185AC"/>
                </a:solidFill>
                <a:latin typeface="Segoe UI"/>
                <a:ea typeface="Segoe UI"/>
                <a:cs typeface="Segoe UI"/>
              </a:rPr>
              <a:t>01</a:t>
            </a:r>
          </a:p>
        </p:txBody>
      </p:sp>
      <p:sp>
        <p:nvSpPr>
          <p:cNvPr id="5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4A99EE47-6B41-4210-842D-3B665C827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52800"/>
            <a:ext cx="23050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3E7EE"/>
            </a:solidFill>
          </a:ln>
        </p:spPr>
      </p:sp>
      <p:sp>
        <p:nvSpPr>
          <p:cNvPr id="6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AB75BCB7-34C1-452D-A412-049AB0438FBE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85800" y="3638550"/>
            <a:ext cx="233362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102958"/>
                </a:solidFill>
                <a:latin typeface="Segoe UI"/>
                <a:ea typeface="Segoe UI"/>
                <a:cs typeface="Segoe UI"/>
              </a:rPr>
              <a:t>Название этапа</a:t>
            </a:r>
          </a:p>
        </p:txBody>
      </p:sp>
      <p:sp>
        <p:nvSpPr>
          <p:cNvPr id="7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EB4F4CDD-87FE-48DD-AAE1-F984917F81CD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685800" y="4505325"/>
            <a:ext cx="2276475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4D6480"/>
                </a:solidFill>
                <a:latin typeface="Segoe UI"/>
                <a:ea typeface="Segoe UI"/>
                <a:cs typeface="Segoe UI"/>
              </a:rPr>
              <a:t>Ключевое действие</a:t>
            </a:r>
          </a:p>
          <a:p xmlns:a="http://schemas.openxmlformats.org/drawingml/2006/main">
            <a:pPr>
              <a:defRPr sz="187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4D6480"/>
                </a:solidFill>
                <a:latin typeface="Segoe UI"/>
                <a:ea typeface="Segoe UI"/>
                <a:cs typeface="Segoe UI"/>
              </a:rPr>
              <a:t>и ожидаемый результат</a:t>
            </a:r>
          </a:p>
        </p:txBody>
      </p:sp>
      <p:sp>
        <p:nvSpPr>
          <p:cNvPr id="8" name="placeholder_5">
            <a:extLst xmlns:a="http://schemas.openxmlformats.org/drawingml/2006/main">
              <a:ext uri="{FF2B5EF4-FFF2-40B4-BE49-F238E27FC236}">
                <a16:creationId xmlns:a16="http://schemas.microsoft.com/office/drawing/2014/main" id="{6BF5F39F-D0A1-4F26-A939-CF83B92F92B2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685800" y="5695950"/>
            <a:ext cx="2276475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3185AC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3185AC"/>
                </a:solidFill>
                <a:latin typeface="Segoe UI"/>
                <a:ea typeface="Segoe UI"/>
                <a:cs typeface="Segoe UI"/>
              </a:defRPr>
            </a:pPr>
            <a:r>
              <a:rPr sz="1575" b="0">
                <a:solidFill>
                  <a:srgbClr val="3185AC"/>
                </a:solidFill>
                <a:latin typeface="Segoe UI"/>
                <a:ea typeface="Segoe UI"/>
                <a:cs typeface="Segoe UI"/>
              </a:rPr>
              <a:t>Срок / период</a:t>
            </a:r>
          </a:p>
        </p:txBody>
      </p:sp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0F36BDD0-6CCE-4CA8-A21C-51D486C9D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2219325"/>
            <a:ext cx="223837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800" b="0">
                <a:solidFill>
                  <a:srgbClr val="E9B726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4800" b="0">
                <a:solidFill>
                  <a:srgbClr val="E9B726"/>
                </a:solidFill>
                <a:latin typeface="Segoe UI"/>
                <a:ea typeface="Segoe UI"/>
                <a:cs typeface="Segoe UI"/>
              </a:defRPr>
            </a:pPr>
            <a:r>
              <a:rPr sz="4800" b="0">
                <a:solidFill>
                  <a:srgbClr val="E9B726"/>
                </a:solidFill>
                <a:latin typeface="Segoe UI"/>
                <a:ea typeface="Segoe UI"/>
                <a:cs typeface="Segoe UI"/>
              </a:rPr>
              <a:t>02</a:t>
            </a:r>
          </a:p>
        </p:txBody>
      </p:sp>
      <p:sp>
        <p:nvSpPr>
          <p:cNvPr id="10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A7D1248A-9A83-4890-8438-969B4BD6D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3352800"/>
            <a:ext cx="23050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3E7EE"/>
            </a:solidFill>
          </a:ln>
        </p:spPr>
      </p:sp>
      <p:sp>
        <p:nvSpPr>
          <p:cNvPr id="11" name="placeholder_6">
            <a:extLst xmlns:a="http://schemas.openxmlformats.org/drawingml/2006/main">
              <a:ext uri="{FF2B5EF4-FFF2-40B4-BE49-F238E27FC236}">
                <a16:creationId xmlns:a16="http://schemas.microsoft.com/office/drawing/2014/main" id="{6B551267-AD1D-43E7-8DC4-0CDFC53CBFE2}"/>
              </a:ext>
            </a:extLst>
          </p:cNvPr>
          <p:cNvSpPr>
            <a:spLocks xmlns:a="http://schemas.openxmlformats.org/drawingml/2006/main" noGrp="1"/>
          </p:cNvSpPr>
          <p:nvPr>
            <p:ph type="body" idx="5"/>
          </p:nvPr>
        </p:nvSpPr>
        <p:spPr>
          <a:xfrm xmlns:a="http://schemas.openxmlformats.org/drawingml/2006/main">
            <a:off x="3448050" y="3638550"/>
            <a:ext cx="233362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102958"/>
                </a:solidFill>
                <a:latin typeface="Segoe UI"/>
                <a:ea typeface="Segoe UI"/>
                <a:cs typeface="Segoe UI"/>
              </a:rPr>
              <a:t>Название этапа</a:t>
            </a:r>
          </a:p>
        </p:txBody>
      </p:sp>
      <p:sp>
        <p:nvSpPr>
          <p:cNvPr id="12" name="placeholder_7">
            <a:extLst xmlns:a="http://schemas.openxmlformats.org/drawingml/2006/main">
              <a:ext uri="{FF2B5EF4-FFF2-40B4-BE49-F238E27FC236}">
                <a16:creationId xmlns:a16="http://schemas.microsoft.com/office/drawing/2014/main" id="{9972D1EE-1D28-4894-BF2C-5F859C691BD7}"/>
              </a:ext>
            </a:extLst>
          </p:cNvPr>
          <p:cNvSpPr>
            <a:spLocks xmlns:a="http://schemas.openxmlformats.org/drawingml/2006/main" noGrp="1"/>
          </p:cNvSpPr>
          <p:nvPr>
            <p:ph type="body" idx="6"/>
          </p:nvPr>
        </p:nvSpPr>
        <p:spPr>
          <a:xfrm xmlns:a="http://schemas.openxmlformats.org/drawingml/2006/main">
            <a:off x="3448050" y="4505325"/>
            <a:ext cx="2276475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4D6480"/>
                </a:solidFill>
                <a:latin typeface="Segoe UI"/>
                <a:ea typeface="Segoe UI"/>
                <a:cs typeface="Segoe UI"/>
              </a:rPr>
              <a:t>Ключевое действие</a:t>
            </a:r>
          </a:p>
          <a:p xmlns:a="http://schemas.openxmlformats.org/drawingml/2006/main">
            <a:pPr>
              <a:defRPr sz="187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4D6480"/>
                </a:solidFill>
                <a:latin typeface="Segoe UI"/>
                <a:ea typeface="Segoe UI"/>
                <a:cs typeface="Segoe UI"/>
              </a:rPr>
              <a:t>и ожидаемый результат</a:t>
            </a:r>
          </a:p>
        </p:txBody>
      </p:sp>
      <p:sp>
        <p:nvSpPr>
          <p:cNvPr id="13" name="placeholder_8">
            <a:extLst xmlns:a="http://schemas.openxmlformats.org/drawingml/2006/main">
              <a:ext uri="{FF2B5EF4-FFF2-40B4-BE49-F238E27FC236}">
                <a16:creationId xmlns:a16="http://schemas.microsoft.com/office/drawing/2014/main" id="{E3F252AD-F6F8-4F4D-9886-F4B0621E22CA}"/>
              </a:ext>
            </a:extLst>
          </p:cNvPr>
          <p:cNvSpPr>
            <a:spLocks xmlns:a="http://schemas.openxmlformats.org/drawingml/2006/main" noGrp="1"/>
          </p:cNvSpPr>
          <p:nvPr>
            <p:ph type="body" idx="7"/>
          </p:nvPr>
        </p:nvSpPr>
        <p:spPr>
          <a:xfrm xmlns:a="http://schemas.openxmlformats.org/drawingml/2006/main">
            <a:off x="3448050" y="5695950"/>
            <a:ext cx="2276475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3185AC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3185AC"/>
                </a:solidFill>
                <a:latin typeface="Segoe UI"/>
                <a:ea typeface="Segoe UI"/>
                <a:cs typeface="Segoe UI"/>
              </a:defRPr>
            </a:pPr>
            <a:r>
              <a:rPr sz="1575" b="0">
                <a:solidFill>
                  <a:srgbClr val="3185AC"/>
                </a:solidFill>
                <a:latin typeface="Segoe UI"/>
                <a:ea typeface="Segoe UI"/>
                <a:cs typeface="Segoe UI"/>
              </a:rPr>
              <a:t>Срок / период</a:t>
            </a:r>
          </a:p>
        </p:txBody>
      </p:sp>
      <p:sp>
        <p:nvSpPr>
          <p:cNvPr id="14" name="text">
            <a:extLst xmlns:a="http://schemas.openxmlformats.org/drawingml/2006/main">
              <a:ext uri="{FF2B5EF4-FFF2-40B4-BE49-F238E27FC236}">
                <a16:creationId xmlns:a16="http://schemas.microsoft.com/office/drawing/2014/main" id="{BD04BFE7-BF73-42A3-91C0-A3229218A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19325"/>
            <a:ext cx="223837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800" b="0">
                <a:solidFill>
                  <a:srgbClr val="E9B726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4800" b="0">
                <a:solidFill>
                  <a:srgbClr val="E9B726"/>
                </a:solidFill>
                <a:latin typeface="Segoe UI"/>
                <a:ea typeface="Segoe UI"/>
                <a:cs typeface="Segoe UI"/>
              </a:defRPr>
            </a:pPr>
            <a:r>
              <a:rPr sz="4800" b="0">
                <a:solidFill>
                  <a:srgbClr val="E9B726"/>
                </a:solidFill>
                <a:latin typeface="Segoe UI"/>
                <a:ea typeface="Segoe UI"/>
                <a:cs typeface="Segoe UI"/>
              </a:rPr>
              <a:t>03</a:t>
            </a:r>
          </a:p>
        </p:txBody>
      </p:sp>
      <p:sp>
        <p:nvSpPr>
          <p:cNvPr id="15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DF02C3AA-1138-4FA4-8F88-406BE882A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352800"/>
            <a:ext cx="23050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3E7EE"/>
            </a:solidFill>
          </a:ln>
        </p:spPr>
      </p:sp>
      <p:sp>
        <p:nvSpPr>
          <p:cNvPr id="16" name="placeholder_9">
            <a:extLst xmlns:a="http://schemas.openxmlformats.org/drawingml/2006/main">
              <a:ext uri="{FF2B5EF4-FFF2-40B4-BE49-F238E27FC236}">
                <a16:creationId xmlns:a16="http://schemas.microsoft.com/office/drawing/2014/main" id="{7356E6D4-70E8-41CF-A4CF-32AB975D9B6D}"/>
              </a:ext>
            </a:extLst>
          </p:cNvPr>
          <p:cNvSpPr>
            <a:spLocks xmlns:a="http://schemas.openxmlformats.org/drawingml/2006/main" noGrp="1"/>
          </p:cNvSpPr>
          <p:nvPr>
            <p:ph type="body" idx="8"/>
          </p:nvPr>
        </p:nvSpPr>
        <p:spPr>
          <a:xfrm xmlns:a="http://schemas.openxmlformats.org/drawingml/2006/main">
            <a:off x="6210300" y="3638550"/>
            <a:ext cx="233362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102958"/>
                </a:solidFill>
                <a:latin typeface="Segoe UI"/>
                <a:ea typeface="Segoe UI"/>
                <a:cs typeface="Segoe UI"/>
              </a:rPr>
              <a:t>Название этапа</a:t>
            </a:r>
          </a:p>
        </p:txBody>
      </p:sp>
      <p:sp>
        <p:nvSpPr>
          <p:cNvPr id="17" name="placeholder_10">
            <a:extLst xmlns:a="http://schemas.openxmlformats.org/drawingml/2006/main">
              <a:ext uri="{FF2B5EF4-FFF2-40B4-BE49-F238E27FC236}">
                <a16:creationId xmlns:a16="http://schemas.microsoft.com/office/drawing/2014/main" id="{F6FA8075-A6F7-4989-B012-2137453BED88}"/>
              </a:ext>
            </a:extLst>
          </p:cNvPr>
          <p:cNvSpPr>
            <a:spLocks xmlns:a="http://schemas.openxmlformats.org/drawingml/2006/main" noGrp="1"/>
          </p:cNvSpPr>
          <p:nvPr>
            <p:ph type="body" idx="9"/>
          </p:nvPr>
        </p:nvSpPr>
        <p:spPr>
          <a:xfrm xmlns:a="http://schemas.openxmlformats.org/drawingml/2006/main">
            <a:off x="6210300" y="4505325"/>
            <a:ext cx="2276475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4D6480"/>
                </a:solidFill>
                <a:latin typeface="Segoe UI"/>
                <a:ea typeface="Segoe UI"/>
                <a:cs typeface="Segoe UI"/>
              </a:rPr>
              <a:t>Ключевое действие</a:t>
            </a:r>
          </a:p>
          <a:p xmlns:a="http://schemas.openxmlformats.org/drawingml/2006/main">
            <a:pPr>
              <a:defRPr sz="187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4D6480"/>
                </a:solidFill>
                <a:latin typeface="Segoe UI"/>
                <a:ea typeface="Segoe UI"/>
                <a:cs typeface="Segoe UI"/>
              </a:rPr>
              <a:t>и ожидаемый результат</a:t>
            </a:r>
          </a:p>
        </p:txBody>
      </p:sp>
      <p:sp>
        <p:nvSpPr>
          <p:cNvPr id="18" name="placeholder_11">
            <a:extLst xmlns:a="http://schemas.openxmlformats.org/drawingml/2006/main">
              <a:ext uri="{FF2B5EF4-FFF2-40B4-BE49-F238E27FC236}">
                <a16:creationId xmlns:a16="http://schemas.microsoft.com/office/drawing/2014/main" id="{B74EA9D5-B66F-4EF5-AAD9-F1D011AFF785}"/>
              </a:ext>
            </a:extLst>
          </p:cNvPr>
          <p:cNvSpPr>
            <a:spLocks xmlns:a="http://schemas.openxmlformats.org/drawingml/2006/main" noGrp="1"/>
          </p:cNvSpPr>
          <p:nvPr>
            <p:ph type="body" idx="10"/>
          </p:nvPr>
        </p:nvSpPr>
        <p:spPr>
          <a:xfrm xmlns:a="http://schemas.openxmlformats.org/drawingml/2006/main">
            <a:off x="6210300" y="5695950"/>
            <a:ext cx="2276475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3185AC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3185AC"/>
                </a:solidFill>
                <a:latin typeface="Segoe UI"/>
                <a:ea typeface="Segoe UI"/>
                <a:cs typeface="Segoe UI"/>
              </a:defRPr>
            </a:pPr>
            <a:r>
              <a:rPr sz="1575" b="0">
                <a:solidFill>
                  <a:srgbClr val="3185AC"/>
                </a:solidFill>
                <a:latin typeface="Segoe UI"/>
                <a:ea typeface="Segoe UI"/>
                <a:cs typeface="Segoe UI"/>
              </a:rPr>
              <a:t>Срок / период</a:t>
            </a:r>
          </a:p>
        </p:txBody>
      </p:sp>
      <p:sp>
        <p:nvSpPr>
          <p:cNvPr id="19" name="text">
            <a:extLst xmlns:a="http://schemas.openxmlformats.org/drawingml/2006/main">
              <a:ext uri="{FF2B5EF4-FFF2-40B4-BE49-F238E27FC236}">
                <a16:creationId xmlns:a16="http://schemas.microsoft.com/office/drawing/2014/main" id="{B82D8536-4F81-4EAD-ACAB-AD0875670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2219325"/>
            <a:ext cx="223837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800" b="0">
                <a:solidFill>
                  <a:srgbClr val="E9B726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4800" b="0">
                <a:solidFill>
                  <a:srgbClr val="E9B726"/>
                </a:solidFill>
                <a:latin typeface="Segoe UI"/>
                <a:ea typeface="Segoe UI"/>
                <a:cs typeface="Segoe UI"/>
              </a:defRPr>
            </a:pPr>
            <a:r>
              <a:rPr sz="4800" b="0">
                <a:solidFill>
                  <a:srgbClr val="E9B726"/>
                </a:solidFill>
                <a:latin typeface="Segoe UI"/>
                <a:ea typeface="Segoe UI"/>
                <a:cs typeface="Segoe UI"/>
              </a:rPr>
              <a:t>04</a:t>
            </a:r>
          </a:p>
        </p:txBody>
      </p:sp>
      <p:sp>
        <p:nvSpPr>
          <p:cNvPr id="20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0BFFFF69-2A28-421C-92E4-45817E59B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3352800"/>
            <a:ext cx="23050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3E7EE"/>
            </a:solidFill>
          </a:ln>
        </p:spPr>
      </p:sp>
      <p:sp>
        <p:nvSpPr>
          <p:cNvPr id="21" name="placeholder_12">
            <a:extLst xmlns:a="http://schemas.openxmlformats.org/drawingml/2006/main">
              <a:ext uri="{FF2B5EF4-FFF2-40B4-BE49-F238E27FC236}">
                <a16:creationId xmlns:a16="http://schemas.microsoft.com/office/drawing/2014/main" id="{40289259-CC56-4412-B416-7020A5F8DBA7}"/>
              </a:ext>
            </a:extLst>
          </p:cNvPr>
          <p:cNvSpPr>
            <a:spLocks xmlns:a="http://schemas.openxmlformats.org/drawingml/2006/main" noGrp="1"/>
          </p:cNvSpPr>
          <p:nvPr>
            <p:ph type="body" idx="11"/>
          </p:nvPr>
        </p:nvSpPr>
        <p:spPr>
          <a:xfrm xmlns:a="http://schemas.openxmlformats.org/drawingml/2006/main">
            <a:off x="8972550" y="3638550"/>
            <a:ext cx="233362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102958"/>
                </a:solidFill>
                <a:latin typeface="Segoe UI"/>
                <a:ea typeface="Segoe UI"/>
                <a:cs typeface="Segoe UI"/>
              </a:rPr>
              <a:t>Название этапа</a:t>
            </a:r>
          </a:p>
        </p:txBody>
      </p:sp>
      <p:sp>
        <p:nvSpPr>
          <p:cNvPr id="22" name="placeholder_13">
            <a:extLst xmlns:a="http://schemas.openxmlformats.org/drawingml/2006/main">
              <a:ext uri="{FF2B5EF4-FFF2-40B4-BE49-F238E27FC236}">
                <a16:creationId xmlns:a16="http://schemas.microsoft.com/office/drawing/2014/main" id="{A3621596-B5B0-4BC6-97D2-93055B9F8FBA}"/>
              </a:ext>
            </a:extLst>
          </p:cNvPr>
          <p:cNvSpPr>
            <a:spLocks xmlns:a="http://schemas.openxmlformats.org/drawingml/2006/main" noGrp="1"/>
          </p:cNvSpPr>
          <p:nvPr>
            <p:ph type="body" idx="12"/>
          </p:nvPr>
        </p:nvSpPr>
        <p:spPr>
          <a:xfrm xmlns:a="http://schemas.openxmlformats.org/drawingml/2006/main">
            <a:off x="8972550" y="4505325"/>
            <a:ext cx="2276475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4D6480"/>
                </a:solidFill>
                <a:latin typeface="Segoe UI"/>
                <a:ea typeface="Segoe UI"/>
                <a:cs typeface="Segoe UI"/>
              </a:rPr>
              <a:t>Ключевое действие</a:t>
            </a:r>
          </a:p>
          <a:p xmlns:a="http://schemas.openxmlformats.org/drawingml/2006/main">
            <a:pPr>
              <a:defRPr sz="187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4D6480"/>
                </a:solidFill>
                <a:latin typeface="Segoe UI"/>
                <a:ea typeface="Segoe UI"/>
                <a:cs typeface="Segoe UI"/>
              </a:rPr>
              <a:t>и ожидаемый результат</a:t>
            </a:r>
          </a:p>
        </p:txBody>
      </p:sp>
      <p:sp>
        <p:nvSpPr>
          <p:cNvPr id="23" name="placeholder_14">
            <a:extLst xmlns:a="http://schemas.openxmlformats.org/drawingml/2006/main">
              <a:ext uri="{FF2B5EF4-FFF2-40B4-BE49-F238E27FC236}">
                <a16:creationId xmlns:a16="http://schemas.microsoft.com/office/drawing/2014/main" id="{C90DFBDB-6D7D-45F0-9FB1-BFD7FA8B82A5}"/>
              </a:ext>
            </a:extLst>
          </p:cNvPr>
          <p:cNvSpPr>
            <a:spLocks xmlns:a="http://schemas.openxmlformats.org/drawingml/2006/main" noGrp="1"/>
          </p:cNvSpPr>
          <p:nvPr>
            <p:ph type="body" idx="13"/>
          </p:nvPr>
        </p:nvSpPr>
        <p:spPr>
          <a:xfrm xmlns:a="http://schemas.openxmlformats.org/drawingml/2006/main">
            <a:off x="8972550" y="5695950"/>
            <a:ext cx="2276475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3185AC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3185AC"/>
                </a:solidFill>
                <a:latin typeface="Segoe UI"/>
                <a:ea typeface="Segoe UI"/>
                <a:cs typeface="Segoe UI"/>
              </a:defRPr>
            </a:pPr>
            <a:r>
              <a:rPr sz="1575" b="0">
                <a:solidFill>
                  <a:srgbClr val="3185AC"/>
                </a:solidFill>
                <a:latin typeface="Segoe UI"/>
                <a:ea typeface="Segoe UI"/>
                <a:cs typeface="Segoe UI"/>
              </a:rPr>
              <a:t>Срок / период</a:t>
            </a:r>
          </a:p>
        </p:txBody>
      </p:sp>
    </p:spTree>
  </p:cSld>
</p:sldLayout>
</file>

<file path=ppt/slideLayouts/slideLayout17.xml><?xml version="1.0" encoding="utf-8"?>
<p:sldLayout xmlns:p="http://schemas.openxmlformats.org/presentationml/2006/main">
  <p:cSld name="11 · Цитата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9AC767-AEBB-42F7-8125-F05BC1CC274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f77669e3cc4641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text">
            <a:extLst xmlns:a="http://schemas.openxmlformats.org/drawingml/2006/main">
              <a:ext uri="{FF2B5EF4-FFF2-40B4-BE49-F238E27FC236}">
                <a16:creationId xmlns:a16="http://schemas.microsoft.com/office/drawing/2014/main" id="{46688A5C-F066-459A-B95A-4FE0FE3B0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42975"/>
            <a:ext cx="1714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600" b="0">
                <a:solidFill>
                  <a:srgbClr val="E9B726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2600" b="0">
                <a:solidFill>
                  <a:srgbClr val="E9B726"/>
                </a:solidFill>
                <a:latin typeface="Segoe UI"/>
                <a:ea typeface="Segoe UI"/>
                <a:cs typeface="Segoe UI"/>
              </a:defRPr>
            </a:pPr>
            <a:r>
              <a:rPr sz="12600" b="0">
                <a:solidFill>
                  <a:srgbClr val="E9B726"/>
                </a:solidFill>
                <a:latin typeface="Segoe UI"/>
                <a:ea typeface="Segoe UI"/>
                <a:cs typeface="Segoe UI"/>
              </a:rPr>
              <a:t>«</a:t>
            </a:r>
          </a:p>
        </p:txBody>
      </p:sp>
      <p:sp>
        <p:nvSpPr>
          <p:cNvPr id="3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EAB9F375-437C-4A5B-89F3-10FDDDAFD5F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2076450" y="1666875"/>
            <a:ext cx="8677275" cy="2209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20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420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pPr>
            <a:r>
              <a:rPr sz="4200" b="1">
                <a:solidFill>
                  <a:srgbClr val="102958"/>
                </a:solidFill>
                <a:latin typeface="Segoe UI"/>
                <a:ea typeface="Segoe UI"/>
                <a:cs typeface="Segoe UI"/>
              </a:rPr>
              <a:t>Ключевая цитата</a:t>
            </a:r>
          </a:p>
          <a:p xmlns:a="http://schemas.openxmlformats.org/drawingml/2006/main">
            <a:pPr>
              <a:defRPr sz="420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pPr>
            <a:r>
              <a:rPr sz="4200" b="1">
                <a:solidFill>
                  <a:srgbClr val="102958"/>
                </a:solidFill>
                <a:latin typeface="Segoe UI"/>
                <a:ea typeface="Segoe UI"/>
                <a:cs typeface="Segoe UI"/>
              </a:rPr>
              <a:t>или главная мысль</a:t>
            </a:r>
          </a:p>
          <a:p xmlns:a="http://schemas.openxmlformats.org/drawingml/2006/main">
            <a:pPr>
              <a:defRPr sz="420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pPr>
            <a:r>
              <a:rPr sz="4200" b="1">
                <a:solidFill>
                  <a:srgbClr val="102958"/>
                </a:solidFill>
                <a:latin typeface="Segoe UI"/>
                <a:ea typeface="Segoe UI"/>
                <a:cs typeface="Segoe UI"/>
              </a:rPr>
              <a:t>выступления</a:t>
            </a:r>
          </a:p>
        </p:txBody>
      </p:sp>
      <p:sp>
        <p:nvSpPr>
          <p:cNvPr id="4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E5D89E96-C8E6-4F3C-AE36-8C816B3BBA8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2133600" y="4371975"/>
            <a:ext cx="8382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102958"/>
                </a:solidFill>
                <a:latin typeface="Segoe UI"/>
                <a:ea typeface="Segoe UI"/>
                <a:cs typeface="Segoe UI"/>
              </a:rPr>
              <a:t>Имя Фамилия</a:t>
            </a:r>
          </a:p>
        </p:txBody>
      </p:sp>
      <p:sp>
        <p:nvSpPr>
          <p:cNvPr id="5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15A86990-1C60-4054-9372-125F5E9161F2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2133600" y="4895850"/>
            <a:ext cx="838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4D6480"/>
                </a:solidFill>
                <a:latin typeface="Segoe UI"/>
                <a:ea typeface="Segoe UI"/>
                <a:cs typeface="Segoe UI"/>
              </a:rPr>
              <a:t>Должность или источник цитаты</a:t>
            </a:r>
          </a:p>
        </p:txBody>
      </p:sp>
    </p:spTree>
  </p:cSld>
</p:sldLayout>
</file>

<file path=ppt/slideLayouts/slideLayout18.xml><?xml version="1.0" encoding="utf-8"?>
<p:sldLayout xmlns:p="http://schemas.openxmlformats.org/presentationml/2006/main">
  <p:cSld name="12 · Завершение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E1618A-FDD1-4007-B6A9-F0D2E0E11AF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fe9cd04145f43d9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689AFE85-45CB-4117-9E71-D4A880B2B50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1666875"/>
            <a:ext cx="6953250" cy="1866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25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525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pPr>
            <a:r>
              <a:rPr sz="5250" b="1">
                <a:solidFill>
                  <a:srgbClr val="102958"/>
                </a:solidFill>
                <a:latin typeface="Segoe UI"/>
                <a:ea typeface="Segoe UI"/>
                <a:cs typeface="Segoe UI"/>
              </a:rPr>
              <a:t>Спасибо</a:t>
            </a:r>
          </a:p>
          <a:p xmlns:a="http://schemas.openxmlformats.org/drawingml/2006/main">
            <a:pPr>
              <a:defRPr sz="525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pPr>
            <a:r>
              <a:rPr sz="5250" b="1">
                <a:solidFill>
                  <a:srgbClr val="102958"/>
                </a:solidFill>
                <a:latin typeface="Segoe UI"/>
                <a:ea typeface="Segoe UI"/>
                <a:cs typeface="Segoe UI"/>
              </a:rPr>
              <a:t>за внимание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B399BFCB-0BFC-4CA2-9151-5F4D50BA3688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723900" y="3800475"/>
            <a:ext cx="619125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4D6480"/>
                </a:solidFill>
                <a:latin typeface="Segoe UI"/>
                <a:ea typeface="Segoe UI"/>
                <a:cs typeface="Segoe UI"/>
              </a:rPr>
              <a:t>Вопросы и обсуждение</a:t>
            </a:r>
          </a:p>
        </p:txBody>
      </p:sp>
      <p:sp>
        <p:nvSpPr>
          <p:cNvPr id="4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6C23D36E-DE27-405D-8BC7-F676B062D61C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723900" y="5038725"/>
            <a:ext cx="61912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75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pPr>
            <a:r>
              <a:rPr sz="1875" b="1">
                <a:solidFill>
                  <a:srgbClr val="102958"/>
                </a:solidFill>
                <a:latin typeface="Segoe UI"/>
                <a:ea typeface="Segoe UI"/>
                <a:cs typeface="Segoe UI"/>
              </a:rPr>
              <a:t>Имя Фамилия</a:t>
            </a:r>
          </a:p>
        </p:txBody>
      </p:sp>
      <p:sp>
        <p:nvSpPr>
          <p:cNvPr id="5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F98A4113-883D-4B99-B9E6-A050C5ACDE16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723900" y="554355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4D6480"/>
                </a:solidFill>
                <a:latin typeface="Segoe UI"/>
                <a:ea typeface="Segoe UI"/>
                <a:cs typeface="Segoe UI"/>
              </a:rPr>
              <a:t>Почта / телефон / сайт</a:t>
            </a:r>
          </a:p>
        </p:txBody>
      </p:sp>
    </p:spTree>
  </p:cSld>
</p:sldLayout>
</file>

<file path=ppt/slideMasters/_rels/slideMaster2.xml.rels>&#65279;<?xml version="1.0" encoding="utf-8"?><Relationships xmlns="http://schemas.openxmlformats.org/package/2006/relationships"><Relationship Type="http://schemas.openxmlformats.org/officeDocument/2006/relationships/theme" Target="/ppt/slideMasters/theme/theme3.xml" Id="R444403822dfd4563" /><Relationship Type="http://schemas.openxmlformats.org/officeDocument/2006/relationships/slideLayout" Target="/ppt/slideLayouts/slideLayout7.xml" Id="Ra9e25d4017bb4d16" /><Relationship Type="http://schemas.openxmlformats.org/officeDocument/2006/relationships/slideLayout" Target="/ppt/slideLayouts/slideLayout8.xml" Id="R120f565b212443c0" /><Relationship Type="http://schemas.openxmlformats.org/officeDocument/2006/relationships/slideLayout" Target="/ppt/slideLayouts/slideLayout9.xml" Id="R9194215fea6946d6" /><Relationship Type="http://schemas.openxmlformats.org/officeDocument/2006/relationships/slideLayout" Target="/ppt/slideLayouts/slideLayout10.xml" Id="R5e617a8464c94c9f" /><Relationship Type="http://schemas.openxmlformats.org/officeDocument/2006/relationships/slideLayout" Target="/ppt/slideLayouts/slideLayout11.xml" Id="Re1790f2c5bde4709" /><Relationship Type="http://schemas.openxmlformats.org/officeDocument/2006/relationships/slideLayout" Target="/ppt/slideLayouts/slideLayout12.xml" Id="Rb01e9c733bea41f3" /><Relationship Type="http://schemas.openxmlformats.org/officeDocument/2006/relationships/slideLayout" Target="/ppt/slideLayouts/slideLayout13.xml" Id="R40988fec62944843" /><Relationship Type="http://schemas.openxmlformats.org/officeDocument/2006/relationships/slideLayout" Target="/ppt/slideLayouts/slideLayout14.xml" Id="R8cfd2e3ba07340a3" /><Relationship Type="http://schemas.openxmlformats.org/officeDocument/2006/relationships/slideLayout" Target="/ppt/slideLayouts/slideLayout15.xml" Id="R352f858812c64820" /><Relationship Type="http://schemas.openxmlformats.org/officeDocument/2006/relationships/slideLayout" Target="/ppt/slideLayouts/slideLayout16.xml" Id="Re84caa87ea09491a" /><Relationship Type="http://schemas.openxmlformats.org/officeDocument/2006/relationships/slideLayout" Target="/ppt/slideLayouts/slideLayout17.xml" Id="Rc776595618004675" /><Relationship Type="http://schemas.openxmlformats.org/officeDocument/2006/relationships/slideLayout" Target="/ppt/slideLayouts/slideLayout18.xml" Id="Ref03c9dbe62e473a" /></Relationships>
</file>

<file path=ppt/slideMasters/slideMaster2.xml><?xml version="1.0" encoding="utf-8"?>
<p:sldMaster xmlns:p="http://schemas.openxmlformats.org/presentationml/2006/main">
  <p:cSld name="Небо и степь · Калмыцкий стиль · 16:9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56" r:id="Ra9e25d4017bb4d16"/>
    <p:sldLayoutId xmlns:r="http://schemas.openxmlformats.org/officeDocument/2006/relationships" id="2147483657" r:id="R120f565b212443c0"/>
    <p:sldLayoutId xmlns:r="http://schemas.openxmlformats.org/officeDocument/2006/relationships" id="2147483658" r:id="R9194215fea6946d6"/>
    <p:sldLayoutId xmlns:r="http://schemas.openxmlformats.org/officeDocument/2006/relationships" id="2147483659" r:id="R5e617a8464c94c9f"/>
    <p:sldLayoutId xmlns:r="http://schemas.openxmlformats.org/officeDocument/2006/relationships" id="2147483660" r:id="Re1790f2c5bde4709"/>
    <p:sldLayoutId xmlns:r="http://schemas.openxmlformats.org/officeDocument/2006/relationships" id="2147483661" r:id="Rb01e9c733bea41f3"/>
    <p:sldLayoutId xmlns:r="http://schemas.openxmlformats.org/officeDocument/2006/relationships" id="2147483662" r:id="R40988fec62944843"/>
    <p:sldLayoutId xmlns:r="http://schemas.openxmlformats.org/officeDocument/2006/relationships" id="2147483663" r:id="R8cfd2e3ba07340a3"/>
    <p:sldLayoutId xmlns:r="http://schemas.openxmlformats.org/officeDocument/2006/relationships" id="2147483664" r:id="R352f858812c64820"/>
    <p:sldLayoutId xmlns:r="http://schemas.openxmlformats.org/officeDocument/2006/relationships" id="2147483665" r:id="Re84caa87ea09491a"/>
    <p:sldLayoutId xmlns:r="http://schemas.openxmlformats.org/officeDocument/2006/relationships" id="2147483666" r:id="Rc776595618004675"/>
    <p:sldLayoutId xmlns:r="http://schemas.openxmlformats.org/officeDocument/2006/relationships" id="2147483667" r:id="Ref03c9dbe62e473a"/>
  </p:sldLayoutIdLst>
</p:sldMaster>
</file>

<file path=ppt/slideMasters/theme/theme2.xml><?xml version="1.0" encoding="utf-8"?>
<a:theme xmlns:a="http://schemas.openxmlformats.org/drawingml/2006/main" name="ChatGPT">
  <a:themeElements>
    <a:clrScheme name="Небо и степь">
      <a:dk1>
        <a:srgbClr val="102958"/>
      </a:dk1>
      <a:lt1>
        <a:srgbClr val="FFFFFF"/>
      </a:lt1>
      <a:dk2>
        <a:srgbClr val="4D6480"/>
      </a:dk2>
      <a:lt2>
        <a:srgbClr val="EAF6FA"/>
      </a:lt2>
      <a:accent1>
        <a:srgbClr val="102958"/>
      </a:accent1>
      <a:accent2>
        <a:srgbClr val="7FC7E1"/>
      </a:accent2>
      <a:accent3>
        <a:srgbClr val="E9B726"/>
      </a:accent3>
      <a:accent4>
        <a:srgbClr val="3185AC"/>
      </a:accent4>
      <a:accent5>
        <a:srgbClr val="BFE6F2"/>
      </a:accent5>
      <a:accent6>
        <a:srgbClr val="A7BBCF"/>
      </a:accent6>
      <a:hlink>
        <a:srgbClr val="3185AC"/>
      </a:hlink>
      <a:folHlink>
        <a:srgbClr val="5973A3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Небо и степь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Masters/theme/theme3.xml><?xml version="1.0" encoding="utf-8"?>
<a:theme xmlns:a="http://schemas.openxmlformats.org/drawingml/2006/main" name="ChatGPT">
  <a:themeElements>
    <a:clrScheme name="Небо и степь">
      <a:dk1>
        <a:srgbClr val="102958"/>
      </a:dk1>
      <a:lt1>
        <a:srgbClr val="FFFFFF"/>
      </a:lt1>
      <a:dk2>
        <a:srgbClr val="4D6480"/>
      </a:dk2>
      <a:lt2>
        <a:srgbClr val="EAF6FA"/>
      </a:lt2>
      <a:accent1>
        <a:srgbClr val="102958"/>
      </a:accent1>
      <a:accent2>
        <a:srgbClr val="7FC7E1"/>
      </a:accent2>
      <a:accent3>
        <a:srgbClr val="E9B726"/>
      </a:accent3>
      <a:accent4>
        <a:srgbClr val="3185AC"/>
      </a:accent4>
      <a:accent5>
        <a:srgbClr val="BFE6F2"/>
      </a:accent5>
      <a:accent6>
        <a:srgbClr val="A7BBCF"/>
      </a:accent6>
      <a:hlink>
        <a:srgbClr val="3185AC"/>
      </a:hlink>
      <a:folHlink>
        <a:srgbClr val="5973A3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Небо и степь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bfa3e67f8ac44009" /><Relationship Type="http://schemas.openxmlformats.org/officeDocument/2006/relationships/notesSlide" Target="/ppt/notesSlides/notesSlide1.xml" Id="Rb8a6b9f13be5497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8.xml" Id="R3f85f73822d24fb9" /><Relationship Type="http://schemas.openxmlformats.org/officeDocument/2006/relationships/notesSlide" Target="/ppt/notesSlides/notesSlide2.xml" Id="Reaf6003cf53b421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9.xml" Id="Rb47b8d9896a043c6" /><Relationship Type="http://schemas.openxmlformats.org/officeDocument/2006/relationships/notesSlide" Target="/ppt/notesSlides/notesSlide3.xml" Id="R4cecce7ad5554e0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0.xml" Id="Ra2705ff4cff147fa" /><Relationship Type="http://schemas.openxmlformats.org/officeDocument/2006/relationships/notesSlide" Target="/ppt/notesSlides/notesSlide4.xml" Id="Rc94ef98cc12343d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120d4ee99fc846ed" /><Relationship Type="http://schemas.openxmlformats.org/officeDocument/2006/relationships/notesSlide" Target="/ppt/notesSlides/notesSlide5.xml" Id="Rdbee1c24827d469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2.xml" Id="R88fd613e01794a1e" /><Relationship Type="http://schemas.openxmlformats.org/officeDocument/2006/relationships/notesSlide" Target="/ppt/notesSlides/notesSlide6.xml" Id="Re9c0dc859930457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3.xml" Id="Re1f9d36d05774593" /><Relationship Type="http://schemas.openxmlformats.org/officeDocument/2006/relationships/notesSlide" Target="/ppt/notesSlides/notesSlide7.xml" Id="R8331b9642af4441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4.xml" Id="R5fbfc81aadc44b42" /><Relationship Type="http://schemas.openxmlformats.org/officeDocument/2006/relationships/chart" Target="/ppt/slides/charts/chart1.xml" Id="Rf940201db5924fa8" /><Relationship Type="http://schemas.openxmlformats.org/officeDocument/2006/relationships/notesSlide" Target="/ppt/notesSlides/notesSlide8.xml" Id="Rcb14110ec89043a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5.xml" Id="Rd28a40d2be7c4b64" /><Relationship Type="http://schemas.openxmlformats.org/officeDocument/2006/relationships/notesSlide" Target="/ppt/notesSlides/notesSlide9.xml" Id="Rf8c8b2b8a6974e4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6.xml" Id="R38fc0c6c7a8746e7" /><Relationship Type="http://schemas.openxmlformats.org/officeDocument/2006/relationships/notesSlide" Target="/ppt/notesSlides/notesSlide10.xml" Id="Rb4be3e5e2882477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7.xml" Id="Recb2eca94fe7462b" /><Relationship Type="http://schemas.openxmlformats.org/officeDocument/2006/relationships/notesSlide" Target="/ppt/notesSlides/notesSlide11.xml" Id="R716ce7b88d8a4ba4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8.xml" Id="Rc89e69f0e96b4da4" /><Relationship Type="http://schemas.openxmlformats.org/officeDocument/2006/relationships/notesSlide" Target="/ppt/notesSlides/notesSlide12.xml" Id="R03a85e262adb4b40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Показатель</c:v>
          </c:tx>
          <c:spPr>
            <a:solidFill xmlns:a="http://schemas.openxmlformats.org/drawingml/2006/main">
              <a:srgbClr val="7FC7E1"/>
            </a:solidFill>
          </c:spPr>
          <c:dPt>
            <c:idx val="3"/>
            <c:invertIfNegative val="0"/>
            <c:spPr>
              <a:solidFill xmlns:a="http://schemas.openxmlformats.org/drawingml/2006/main">
                <a:srgbClr val="E9B726"/>
              </a:solidFill>
            </c:spPr>
          </c:dPt>
          <c:cat>
            <c:strRef>
              <c:f>'Chart Data'!$A$2:$A$5</c:f>
              <c:strCache>
                <c:ptCount val="4"/>
                <c:pt idx="0">
                  <c:v>Период 1</c:v>
                </c:pt>
                <c:pt idx="1">
                  <c:v>Период 2</c:v>
                </c:pt>
                <c:pt idx="2">
                  <c:v>Период 3</c:v>
                </c:pt>
                <c:pt idx="3">
                  <c:v>Период 4</c:v>
                </c:pt>
              </c:strCache>
            </c:strRef>
          </c:cat>
          <c:val>
            <c:numRef>
              <c:f>'Chart Data'!$B$2:$B$5</c:f>
              <c:numCache>
                <c:formatCode>0</c:formatCode>
                <c:ptCount val="4"/>
                <c:pt idx="0">
                  <c:v>12</c:v>
                </c:pt>
                <c:pt idx="1">
                  <c:v>18</c:v>
                </c:pt>
                <c:pt idx="2">
                  <c:v>24</c:v>
                </c:pt>
                <c:pt idx="3">
                  <c:v>32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725" b="1">
                  <a:solidFill>
                    <a:srgbClr val="102958"/>
                  </a:solidFill>
                  <a:latin typeface="Segoe UI"/>
                  <a:ea typeface="Segoe UI"/>
                  <a:cs typeface="Segoe U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9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3E7EE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425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pPr>
          </a:p>
        </c:txPr>
        <c:crossAx val="48672768"/>
      </c:catAx>
      <c:valAx>
        <c:axId val="48672768"/>
        <c:scaling>
          <c:orientation val="minMax"/>
          <c:max val="40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D3E7EE"/>
              </a:solidFill>
            </a:ln>
          </c:spPr>
        </c:majorGridlines>
        <c:numFmt formatCode="0"/>
        <c:majorTickMark val="none"/>
        <c:minorTickMark val="none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pPr>
          </a:p>
        </c:txPr>
        <c:crossAx val="48650112"/>
        <c:crossBetween val="between"/>
        <c:majorUnit val="10"/>
      </c:valAx>
      <c:spPr>
        <a:noFill xmlns:a="http://schemas.openxmlformats.org/drawingml/2006/main"/>
        <a:ln xmlns:a="http://schemas.openxmlformats.org/drawingml/2006/main" w="0">
          <a:noFill/>
        </a:ln>
      </c:spPr>
    </c:plotArea>
    <c:plotVisOnly val="1"/>
  </c:chart>
  <c:spPr>
    <a:noFill xmlns:a="http://schemas.openxmlformats.org/drawingml/2006/main"/>
    <a:ln xmlns:a="http://schemas.openxmlformats.org/drawingml/2006/main" w="0">
      <a:noFill/>
    </a:ln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E403414E-4CBB-4764-9EA1-F086B4045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47700"/>
            <a:ext cx="67246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425" b="1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425" b="1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4D6480"/>
                </a:solidFill>
                <a:latin typeface="Segoe UI"/>
                <a:ea typeface="Segoe UI"/>
                <a:cs typeface="Segoe UI"/>
              </a:rPr>
              <a:t>НАЗВАНИЕ ОРГАНИЗАЦИИ</a:t>
            </a:r>
          </a:p>
        </p:txBody>
      </p:sp>
      <p:sp>
        <p:nvSpPr>
          <p:cNvPr id="2" name="title-1">
            <a:extLst xmlns:a="http://schemas.openxmlformats.org/drawingml/2006/main">
              <a:ext uri="{FF2B5EF4-FFF2-40B4-BE49-F238E27FC236}">
                <a16:creationId xmlns:a16="http://schemas.microsoft.com/office/drawing/2014/main" id="{89DAF19B-7699-4360-8C57-AC9FAE7A6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24025"/>
            <a:ext cx="7048500" cy="1819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25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525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pPr>
            <a:r>
              <a:rPr sz="5250" b="1">
                <a:solidFill>
                  <a:srgbClr val="102958"/>
                </a:solidFill>
                <a:latin typeface="Segoe UI"/>
                <a:ea typeface="Segoe UI"/>
                <a:cs typeface="Segoe UI"/>
              </a:rPr>
              <a:t>Название</a:t>
            </a:r>
          </a:p>
          <a:p xmlns:a="http://schemas.openxmlformats.org/drawingml/2006/main">
            <a:pPr>
              <a:defRPr sz="525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pPr>
            <a:r>
              <a:rPr sz="5250" b="1">
                <a:solidFill>
                  <a:srgbClr val="102958"/>
                </a:solidFill>
                <a:latin typeface="Segoe UI"/>
                <a:ea typeface="Segoe UI"/>
                <a:cs typeface="Segoe UI"/>
              </a:rPr>
              <a:t>презентации</a:t>
            </a:r>
          </a:p>
        </p:txBody>
      </p:sp>
      <p:sp>
        <p:nvSpPr>
          <p:cNvPr id="3" name="subtitle-2">
            <a:extLst xmlns:a="http://schemas.openxmlformats.org/drawingml/2006/main">
              <a:ext uri="{FF2B5EF4-FFF2-40B4-BE49-F238E27FC236}">
                <a16:creationId xmlns:a16="http://schemas.microsoft.com/office/drawing/2014/main" id="{C8176E90-1AFC-4C5C-AFFA-FCD1BFF73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743325"/>
            <a:ext cx="6191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pPr>
            <a:r>
              <a:rPr sz="2250" b="0">
                <a:solidFill>
                  <a:srgbClr val="4D6480"/>
                </a:solidFill>
                <a:latin typeface="Segoe UI"/>
                <a:ea typeface="Segoe UI"/>
                <a:cs typeface="Segoe UI"/>
              </a:rPr>
              <a:t>Подзаголовок или описание темы</a:t>
            </a:r>
          </a:p>
        </p:txBody>
      </p:sp>
      <p:sp>
        <p:nvSpPr>
          <p:cNvPr id="4" name="body-3">
            <a:extLst xmlns:a="http://schemas.openxmlformats.org/drawingml/2006/main">
              <a:ext uri="{FF2B5EF4-FFF2-40B4-BE49-F238E27FC236}">
                <a16:creationId xmlns:a16="http://schemas.microsoft.com/office/drawing/2014/main" id="{4A0181E7-FB50-4902-828F-3DAF75601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91125"/>
            <a:ext cx="6191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pPr>
            <a:r>
              <a:rPr sz="1575" b="0">
                <a:solidFill>
                  <a:srgbClr val="4D6480"/>
                </a:solidFill>
                <a:latin typeface="Segoe UI"/>
                <a:ea typeface="Segoe UI"/>
                <a:cs typeface="Segoe UI"/>
              </a:rPr>
              <a:t>Имя Фамилия</a:t>
            </a:r>
          </a:p>
          <a:p xmlns:a="http://schemas.openxmlformats.org/drawingml/2006/main">
            <a:pPr>
              <a:defRPr sz="157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pPr>
            <a:r>
              <a:rPr sz="1575" b="0">
                <a:solidFill>
                  <a:srgbClr val="4D6480"/>
                </a:solidFill>
                <a:latin typeface="Segoe UI"/>
                <a:ea typeface="Segoe UI"/>
                <a:cs typeface="Segoe UI"/>
              </a:rPr>
              <a:t>Город, год</a:t>
            </a:r>
          </a:p>
        </p:txBody>
      </p:sp>
    </p:spTree>
    <p:extLst>
      <p:ext uri="{BB962C8B-B14F-4D97-AF65-F5344CB8AC3E}">
        <p14:creationId xmlns:p14="http://schemas.microsoft.com/office/powerpoint/2010/main" val="1496648993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itle-0">
            <a:extLst xmlns:a="http://schemas.openxmlformats.org/drawingml/2006/main">
              <a:ext uri="{FF2B5EF4-FFF2-40B4-BE49-F238E27FC236}">
                <a16:creationId xmlns:a16="http://schemas.microsoft.com/office/drawing/2014/main" id="{85F570E1-F4F5-4F38-8823-9D82B3B77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057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90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pPr>
            <a:r>
              <a:rPr sz="3900" b="1">
                <a:solidFill>
                  <a:srgbClr val="102958"/>
                </a:solidFill>
                <a:latin typeface="Segoe UI"/>
                <a:ea typeface="Segoe UI"/>
                <a:cs typeface="Segoe UI"/>
              </a:rPr>
              <a:t>Содержание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5B474E0E-9E48-4519-B015-AB365AC24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24575"/>
            <a:ext cx="6191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4D6480"/>
                </a:solidFill>
                <a:latin typeface="Segoe UI"/>
                <a:ea typeface="Segoe UI"/>
                <a:cs typeface="Segoe UI"/>
              </a:rPr>
              <a:t>Название проекта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2080633E-823B-4202-9C64-7A23955F9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38325" y="2038350"/>
            <a:ext cx="9334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102958"/>
                </a:solidFill>
                <a:latin typeface="Segoe UI"/>
                <a:ea typeface="Segoe UI"/>
                <a:cs typeface="Segoe UI"/>
              </a:rPr>
              <a:t>Название первого раздела</a:t>
            </a:r>
          </a:p>
        </p:txBody>
      </p:sp>
      <p:sp>
        <p:nvSpPr>
          <p:cNvPr id="4" name="body-3">
            <a:extLst xmlns:a="http://schemas.openxmlformats.org/drawingml/2006/main">
              <a:ext uri="{FF2B5EF4-FFF2-40B4-BE49-F238E27FC236}">
                <a16:creationId xmlns:a16="http://schemas.microsoft.com/office/drawing/2014/main" id="{317BDB54-3BC0-4D99-8FE9-18279EEB1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38325" y="2990850"/>
            <a:ext cx="9334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102958"/>
                </a:solidFill>
                <a:latin typeface="Segoe UI"/>
                <a:ea typeface="Segoe UI"/>
                <a:cs typeface="Segoe UI"/>
              </a:rPr>
              <a:t>Название второго раздела</a:t>
            </a:r>
          </a:p>
        </p:txBody>
      </p:sp>
      <p:sp>
        <p:nvSpPr>
          <p:cNvPr id="5" name="body-4">
            <a:extLst xmlns:a="http://schemas.openxmlformats.org/drawingml/2006/main">
              <a:ext uri="{FF2B5EF4-FFF2-40B4-BE49-F238E27FC236}">
                <a16:creationId xmlns:a16="http://schemas.microsoft.com/office/drawing/2014/main" id="{CF0FCC0D-848D-4EAD-AFC0-70A3616B5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38325" y="3943350"/>
            <a:ext cx="9334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102958"/>
                </a:solidFill>
                <a:latin typeface="Segoe UI"/>
                <a:ea typeface="Segoe UI"/>
                <a:cs typeface="Segoe UI"/>
              </a:rPr>
              <a:t>Название третьего раздела</a:t>
            </a:r>
          </a:p>
        </p:txBody>
      </p:sp>
      <p:sp>
        <p:nvSpPr>
          <p:cNvPr id="6" name="body-5">
            <a:extLst xmlns:a="http://schemas.openxmlformats.org/drawingml/2006/main">
              <a:ext uri="{FF2B5EF4-FFF2-40B4-BE49-F238E27FC236}">
                <a16:creationId xmlns:a16="http://schemas.microsoft.com/office/drawing/2014/main" id="{89C0A71B-40B4-4B14-8EDB-CE7E4AE87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38325" y="4895850"/>
            <a:ext cx="9334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102958"/>
                </a:solidFill>
                <a:latin typeface="Segoe UI"/>
                <a:ea typeface="Segoe UI"/>
                <a:cs typeface="Segoe UI"/>
              </a:rPr>
              <a:t>Название четвёртого раздела</a:t>
            </a:r>
          </a:p>
        </p:txBody>
      </p:sp>
    </p:spTree>
    <p:extLst>
      <p:ext uri="{BB962C8B-B14F-4D97-AF65-F5344CB8AC3E}">
        <p14:creationId xmlns:p14="http://schemas.microsoft.com/office/powerpoint/2010/main" val="40476795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body-0">
            <a:extLst xmlns:a="http://schemas.openxmlformats.org/drawingml/2006/main">
              <a:ext uri="{FF2B5EF4-FFF2-40B4-BE49-F238E27FC236}">
                <a16:creationId xmlns:a16="http://schemas.microsoft.com/office/drawing/2014/main" id="{CB9A1419-6084-4CDA-8FA1-151AC31FE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895350"/>
            <a:ext cx="7905750" cy="1743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065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065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10650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01</a:t>
            </a:r>
          </a:p>
        </p:txBody>
      </p:sp>
      <p:sp>
        <p:nvSpPr>
          <p:cNvPr id="2" name="title-1">
            <a:extLst xmlns:a="http://schemas.openxmlformats.org/drawingml/2006/main">
              <a:ext uri="{FF2B5EF4-FFF2-40B4-BE49-F238E27FC236}">
                <a16:creationId xmlns:a16="http://schemas.microsoft.com/office/drawing/2014/main" id="{5701C82E-F75D-4179-BA86-C995BDFCE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3067050"/>
            <a:ext cx="9620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80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480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pPr>
            <a:r>
              <a:rPr sz="4800" b="1">
                <a:solidFill>
                  <a:srgbClr val="102958"/>
                </a:solidFill>
                <a:latin typeface="Segoe UI"/>
                <a:ea typeface="Segoe UI"/>
                <a:cs typeface="Segoe UI"/>
              </a:rPr>
              <a:t>Название раздела</a:t>
            </a:r>
          </a:p>
        </p:txBody>
      </p:sp>
      <p:sp>
        <p:nvSpPr>
          <p:cNvPr id="3" name="subtitle-2">
            <a:extLst xmlns:a="http://schemas.openxmlformats.org/drawingml/2006/main">
              <a:ext uri="{FF2B5EF4-FFF2-40B4-BE49-F238E27FC236}">
                <a16:creationId xmlns:a16="http://schemas.microsoft.com/office/drawing/2014/main" id="{255B4A28-F029-4C68-8C84-83E9241DE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343400"/>
            <a:ext cx="91440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pPr>
            <a:r>
              <a:rPr sz="2250" b="0">
                <a:solidFill>
                  <a:srgbClr val="102958"/>
                </a:solidFill>
                <a:latin typeface="Segoe UI"/>
                <a:ea typeface="Segoe UI"/>
                <a:cs typeface="Segoe UI"/>
              </a:rPr>
              <a:t>Короткое вступление к теме раздела</a:t>
            </a:r>
          </a:p>
        </p:txBody>
      </p:sp>
    </p:spTree>
    <p:extLst>
      <p:ext uri="{BB962C8B-B14F-4D97-AF65-F5344CB8AC3E}">
        <p14:creationId xmlns:p14="http://schemas.microsoft.com/office/powerpoint/2010/main" val="2048313921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itle-0">
            <a:extLst xmlns:a="http://schemas.openxmlformats.org/drawingml/2006/main">
              <a:ext uri="{FF2B5EF4-FFF2-40B4-BE49-F238E27FC236}">
                <a16:creationId xmlns:a16="http://schemas.microsoft.com/office/drawing/2014/main" id="{84CA6B08-FB57-4B22-976D-1C36082F3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057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90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pPr>
            <a:r>
              <a:rPr sz="3900" b="1">
                <a:solidFill>
                  <a:srgbClr val="102958"/>
                </a:solidFill>
                <a:latin typeface="Segoe UI"/>
                <a:ea typeface="Segoe UI"/>
                <a:cs typeface="Segoe UI"/>
              </a:rPr>
              <a:t>Основная мысль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B67E8A18-D028-4AFF-96E9-A40A4D576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24575"/>
            <a:ext cx="6191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4D6480"/>
                </a:solidFill>
                <a:latin typeface="Segoe UI"/>
                <a:ea typeface="Segoe UI"/>
                <a:cs typeface="Segoe UI"/>
              </a:rPr>
              <a:t>Название проекта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4633FB50-F4FC-4CFC-B985-B6FD64BB1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66925"/>
            <a:ext cx="4857750" cy="2019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45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pPr>
            <a:r>
              <a:rPr sz="3450" b="1">
                <a:solidFill>
                  <a:srgbClr val="102958"/>
                </a:solidFill>
                <a:latin typeface="Segoe UI"/>
                <a:ea typeface="Segoe UI"/>
                <a:cs typeface="Segoe UI"/>
              </a:rPr>
              <a:t>Ключевой тезис,</a:t>
            </a:r>
          </a:p>
          <a:p xmlns:a="http://schemas.openxmlformats.org/drawingml/2006/main">
            <a:pPr>
              <a:defRPr sz="345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pPr>
            <a:r>
              <a:rPr sz="3450" b="1">
                <a:solidFill>
                  <a:srgbClr val="102958"/>
                </a:solidFill>
                <a:latin typeface="Segoe UI"/>
                <a:ea typeface="Segoe UI"/>
                <a:cs typeface="Segoe UI"/>
              </a:rPr>
              <a:t>который важно</a:t>
            </a:r>
          </a:p>
          <a:p xmlns:a="http://schemas.openxmlformats.org/drawingml/2006/main">
            <a:pPr>
              <a:defRPr sz="345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pPr>
            <a:r>
              <a:rPr sz="3450" b="1">
                <a:solidFill>
                  <a:srgbClr val="102958"/>
                </a:solidFill>
                <a:latin typeface="Segoe UI"/>
                <a:ea typeface="Segoe UI"/>
                <a:cs typeface="Segoe UI"/>
              </a:rPr>
              <a:t>запомнить</a:t>
            </a:r>
          </a:p>
        </p:txBody>
      </p:sp>
      <p:sp>
        <p:nvSpPr>
          <p:cNvPr id="4" name="body-3">
            <a:extLst xmlns:a="http://schemas.openxmlformats.org/drawingml/2006/main">
              <a:ext uri="{FF2B5EF4-FFF2-40B4-BE49-F238E27FC236}">
                <a16:creationId xmlns:a16="http://schemas.microsoft.com/office/drawing/2014/main" id="{D093E204-4E10-499E-BCA6-A68E3747D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2076450"/>
            <a:ext cx="49053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3185AC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3185AC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3185AC"/>
                </a:solidFill>
                <a:latin typeface="Segoe UI"/>
                <a:ea typeface="Segoe UI"/>
                <a:cs typeface="Segoe UI"/>
              </a:rPr>
              <a:t>Короткий контекст</a:t>
            </a:r>
          </a:p>
        </p:txBody>
      </p:sp>
      <p:sp>
        <p:nvSpPr>
          <p:cNvPr id="5" name="body-4">
            <a:extLst xmlns:a="http://schemas.openxmlformats.org/drawingml/2006/main">
              <a:ext uri="{FF2B5EF4-FFF2-40B4-BE49-F238E27FC236}">
                <a16:creationId xmlns:a16="http://schemas.microsoft.com/office/drawing/2014/main" id="{4BEE99E4-04B1-4B61-93B3-493407D6F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2781300"/>
            <a:ext cx="4857750" cy="1457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4D6480"/>
                </a:solidFill>
                <a:latin typeface="Segoe UI"/>
                <a:ea typeface="Segoe UI"/>
                <a:cs typeface="Segoe UI"/>
              </a:rPr>
              <a:t>Здесь можно объяснить ситуацию, обозначить задачу или представить главную идею.</a:t>
            </a:r>
          </a:p>
        </p:txBody>
      </p:sp>
      <p:sp>
        <p:nvSpPr>
          <p:cNvPr id="6" name="body-5">
            <a:extLst xmlns:a="http://schemas.openxmlformats.org/drawingml/2006/main">
              <a:ext uri="{FF2B5EF4-FFF2-40B4-BE49-F238E27FC236}">
                <a16:creationId xmlns:a16="http://schemas.microsoft.com/office/drawing/2014/main" id="{C4B2F3B1-5B43-4F11-BA6A-15BE72E77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4476750"/>
            <a:ext cx="4857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102958"/>
                </a:solidFill>
                <a:latin typeface="Segoe UI"/>
                <a:ea typeface="Segoe UI"/>
                <a:cs typeface="Segoe UI"/>
              </a:rPr>
              <a:t>Подтверждение или пример</a:t>
            </a:r>
          </a:p>
        </p:txBody>
      </p:sp>
      <p:sp>
        <p:nvSpPr>
          <p:cNvPr id="7" name="body-6">
            <a:extLst xmlns:a="http://schemas.openxmlformats.org/drawingml/2006/main">
              <a:ext uri="{FF2B5EF4-FFF2-40B4-BE49-F238E27FC236}">
                <a16:creationId xmlns:a16="http://schemas.microsoft.com/office/drawing/2014/main" id="{E8F1BF54-2182-4178-96F8-EBFB0D977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5019675"/>
            <a:ext cx="48577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4D6480"/>
                </a:solidFill>
                <a:latin typeface="Segoe UI"/>
                <a:ea typeface="Segoe UI"/>
                <a:cs typeface="Segoe UI"/>
              </a:rPr>
              <a:t>Факт, наблюдение или вывод, который поддерживает тезис.</a:t>
            </a:r>
          </a:p>
        </p:txBody>
      </p:sp>
    </p:spTree>
    <p:extLst>
      <p:ext uri="{BB962C8B-B14F-4D97-AF65-F5344CB8AC3E}">
        <p14:creationId xmlns:p14="http://schemas.microsoft.com/office/powerpoint/2010/main" val="2045028610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itle-0">
            <a:extLst xmlns:a="http://schemas.openxmlformats.org/drawingml/2006/main">
              <a:ext uri="{FF2B5EF4-FFF2-40B4-BE49-F238E27FC236}">
                <a16:creationId xmlns:a16="http://schemas.microsoft.com/office/drawing/2014/main" id="{88B5644C-D818-4960-BD44-77D06B3B9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057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90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pPr>
            <a:r>
              <a:rPr sz="3900" b="1">
                <a:solidFill>
                  <a:srgbClr val="102958"/>
                </a:solidFill>
                <a:latin typeface="Segoe UI"/>
                <a:ea typeface="Segoe UI"/>
                <a:cs typeface="Segoe UI"/>
              </a:rPr>
              <a:t>Текст и изображение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8EA8728D-CDD0-4339-A3D5-E7CE30BFC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24575"/>
            <a:ext cx="6191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4D6480"/>
                </a:solidFill>
                <a:latin typeface="Segoe UI"/>
                <a:ea typeface="Segoe UI"/>
                <a:cs typeface="Segoe UI"/>
              </a:rPr>
              <a:t>Название проекта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2D2047FB-DB6D-4874-BBE7-AEF2BFF5F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66925"/>
            <a:ext cx="4095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325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325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pPr>
            <a:r>
              <a:rPr sz="2325" b="1">
                <a:solidFill>
                  <a:srgbClr val="102958"/>
                </a:solidFill>
                <a:latin typeface="Segoe UI"/>
                <a:ea typeface="Segoe UI"/>
                <a:cs typeface="Segoe UI"/>
              </a:rPr>
              <a:t>Заголовок блока</a:t>
            </a:r>
          </a:p>
        </p:txBody>
      </p:sp>
      <p:sp>
        <p:nvSpPr>
          <p:cNvPr id="4" name="body-3">
            <a:extLst xmlns:a="http://schemas.openxmlformats.org/drawingml/2006/main">
              <a:ext uri="{FF2B5EF4-FFF2-40B4-BE49-F238E27FC236}">
                <a16:creationId xmlns:a16="http://schemas.microsoft.com/office/drawing/2014/main" id="{EC15832E-0AF4-4C4D-B920-C6810ACC5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28925"/>
            <a:ext cx="4095750" cy="2400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4D6480"/>
                </a:solidFill>
                <a:latin typeface="Segoe UI"/>
                <a:ea typeface="Segoe UI"/>
                <a:cs typeface="Segoe UI"/>
              </a:rPr>
              <a:t>Основной текст для пояснения изображения, проекта или события.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00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4D6480"/>
                </a:solidFill>
                <a:latin typeface="Segoe UI"/>
                <a:ea typeface="Segoe UI"/>
                <a:cs typeface="Segoe UI"/>
              </a:rPr>
              <a:t>Оставьте здесь один понятный тезис и несколько важных деталей.</a:t>
            </a:r>
          </a:p>
        </p:txBody>
      </p:sp>
      <p:sp>
        <p:nvSpPr>
          <p:cNvPr id="5" name="picture-4">
            <a:extLst xmlns:a="http://schemas.openxmlformats.org/drawingml/2006/main">
              <a:ext uri="{FF2B5EF4-FFF2-40B4-BE49-F238E27FC236}">
                <a16:creationId xmlns:a16="http://schemas.microsoft.com/office/drawing/2014/main" id="{02099EA2-9588-4AA0-82F5-B2748889D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038350"/>
            <a:ext cx="5905500" cy="3400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6FA"/>
          </a:solidFill>
          <a:ln xmlns:a="http://schemas.openxmlformats.org/drawingml/2006/main" w="9525">
            <a:solidFill>
              <a:srgbClr val="D3E7EE"/>
            </a:solidFill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2100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2100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4D6480"/>
                </a:solidFill>
                <a:latin typeface="Segoe UI"/>
                <a:ea typeface="Segoe UI"/>
                <a:cs typeface="Segoe UI"/>
              </a:rPr>
              <a:t>Добавьте изображение</a:t>
            </a:r>
          </a:p>
        </p:txBody>
      </p:sp>
      <p:sp>
        <p:nvSpPr>
          <p:cNvPr id="6" name="body-5">
            <a:extLst xmlns:a="http://schemas.openxmlformats.org/drawingml/2006/main">
              <a:ext uri="{FF2B5EF4-FFF2-40B4-BE49-F238E27FC236}">
                <a16:creationId xmlns:a16="http://schemas.microsoft.com/office/drawing/2014/main" id="{7290DEB7-2556-44ED-9633-5C4463A76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5629275"/>
            <a:ext cx="590550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pPr>
            <a:r>
              <a:rPr sz="1575" b="0">
                <a:solidFill>
                  <a:srgbClr val="4D6480"/>
                </a:solidFill>
                <a:latin typeface="Segoe UI"/>
                <a:ea typeface="Segoe UI"/>
                <a:cs typeface="Segoe UI"/>
              </a:rPr>
              <a:t>Подпись к изображению</a:t>
            </a:r>
          </a:p>
        </p:txBody>
      </p:sp>
    </p:spTree>
    <p:extLst>
      <p:ext uri="{BB962C8B-B14F-4D97-AF65-F5344CB8AC3E}">
        <p14:creationId xmlns:p14="http://schemas.microsoft.com/office/powerpoint/2010/main" val="1262668688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itle-0">
            <a:extLst xmlns:a="http://schemas.openxmlformats.org/drawingml/2006/main">
              <a:ext uri="{FF2B5EF4-FFF2-40B4-BE49-F238E27FC236}">
                <a16:creationId xmlns:a16="http://schemas.microsoft.com/office/drawing/2014/main" id="{88D5B479-B7A1-45A0-B8F2-BC5661891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057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90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pPr>
            <a:r>
              <a:rPr sz="3900" b="1">
                <a:solidFill>
                  <a:srgbClr val="102958"/>
                </a:solidFill>
                <a:latin typeface="Segoe UI"/>
                <a:ea typeface="Segoe UI"/>
                <a:cs typeface="Segoe UI"/>
              </a:rPr>
              <a:t>Три направления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FB27DA7F-72DB-4A1A-910D-46EF8788C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24575"/>
            <a:ext cx="6191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4D6480"/>
                </a:solidFill>
                <a:latin typeface="Segoe UI"/>
                <a:ea typeface="Segoe UI"/>
                <a:cs typeface="Segoe UI"/>
              </a:rPr>
              <a:t>Название проекта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5318CB6A-D70A-4EBC-8041-BD7374800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67100"/>
            <a:ext cx="3190875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325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325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pPr>
            <a:r>
              <a:rPr sz="2325" b="1">
                <a:solidFill>
                  <a:srgbClr val="102958"/>
                </a:solidFill>
                <a:latin typeface="Segoe UI"/>
                <a:ea typeface="Segoe UI"/>
                <a:cs typeface="Segoe UI"/>
              </a:rPr>
              <a:t>Первая тема</a:t>
            </a:r>
          </a:p>
        </p:txBody>
      </p:sp>
      <p:sp>
        <p:nvSpPr>
          <p:cNvPr id="4" name="body-3">
            <a:extLst xmlns:a="http://schemas.openxmlformats.org/drawingml/2006/main">
              <a:ext uri="{FF2B5EF4-FFF2-40B4-BE49-F238E27FC236}">
                <a16:creationId xmlns:a16="http://schemas.microsoft.com/office/drawing/2014/main" id="{536E616F-3129-4449-B4DA-32C01447C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29100"/>
            <a:ext cx="316230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4D6480"/>
                </a:solidFill>
                <a:latin typeface="Segoe UI"/>
                <a:ea typeface="Segoe UI"/>
                <a:cs typeface="Segoe UI"/>
              </a:rPr>
              <a:t>Краткое описание направления. Один смысловой акцент на каждый блок.</a:t>
            </a:r>
          </a:p>
        </p:txBody>
      </p:sp>
      <p:sp>
        <p:nvSpPr>
          <p:cNvPr id="5" name="body-4">
            <a:extLst xmlns:a="http://schemas.openxmlformats.org/drawingml/2006/main">
              <a:ext uri="{FF2B5EF4-FFF2-40B4-BE49-F238E27FC236}">
                <a16:creationId xmlns:a16="http://schemas.microsoft.com/office/drawing/2014/main" id="{1F7F705E-80C5-4EBC-B0D7-4C9F15EF5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91025" y="3467100"/>
            <a:ext cx="3190875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325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325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pPr>
            <a:r>
              <a:rPr sz="2325" b="1">
                <a:solidFill>
                  <a:srgbClr val="102958"/>
                </a:solidFill>
                <a:latin typeface="Segoe UI"/>
                <a:ea typeface="Segoe UI"/>
                <a:cs typeface="Segoe UI"/>
              </a:rPr>
              <a:t>Вторая тема</a:t>
            </a:r>
          </a:p>
        </p:txBody>
      </p:sp>
      <p:sp>
        <p:nvSpPr>
          <p:cNvPr id="6" name="body-5">
            <a:extLst xmlns:a="http://schemas.openxmlformats.org/drawingml/2006/main">
              <a:ext uri="{FF2B5EF4-FFF2-40B4-BE49-F238E27FC236}">
                <a16:creationId xmlns:a16="http://schemas.microsoft.com/office/drawing/2014/main" id="{A02CC3A1-59F4-42F0-AC21-E8C00E2D4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91025" y="4229100"/>
            <a:ext cx="316230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4D6480"/>
                </a:solidFill>
                <a:latin typeface="Segoe UI"/>
                <a:ea typeface="Segoe UI"/>
                <a:cs typeface="Segoe UI"/>
              </a:rPr>
              <a:t>Краткое описание направления. Один смысловой акцент на каждый блок.</a:t>
            </a:r>
          </a:p>
        </p:txBody>
      </p:sp>
      <p:sp>
        <p:nvSpPr>
          <p:cNvPr id="7" name="body-6">
            <a:extLst xmlns:a="http://schemas.openxmlformats.org/drawingml/2006/main">
              <a:ext uri="{FF2B5EF4-FFF2-40B4-BE49-F238E27FC236}">
                <a16:creationId xmlns:a16="http://schemas.microsoft.com/office/drawing/2014/main" id="{AD208817-6C3D-444F-8FF1-9070BE508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467100"/>
            <a:ext cx="3190875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325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325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pPr>
            <a:r>
              <a:rPr sz="2325" b="1">
                <a:solidFill>
                  <a:srgbClr val="102958"/>
                </a:solidFill>
                <a:latin typeface="Segoe UI"/>
                <a:ea typeface="Segoe UI"/>
                <a:cs typeface="Segoe UI"/>
              </a:rPr>
              <a:t>Третья тема</a:t>
            </a:r>
          </a:p>
        </p:txBody>
      </p:sp>
      <p:sp>
        <p:nvSpPr>
          <p:cNvPr id="8" name="body-7">
            <a:extLst xmlns:a="http://schemas.openxmlformats.org/drawingml/2006/main">
              <a:ext uri="{FF2B5EF4-FFF2-40B4-BE49-F238E27FC236}">
                <a16:creationId xmlns:a16="http://schemas.microsoft.com/office/drawing/2014/main" id="{DA9C7828-DC7D-4C39-BDC3-DB493A910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4229100"/>
            <a:ext cx="316230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4D6480"/>
                </a:solidFill>
                <a:latin typeface="Segoe UI"/>
                <a:ea typeface="Segoe UI"/>
                <a:cs typeface="Segoe UI"/>
              </a:rPr>
              <a:t>Краткое описание направления. Один смысловой акцент на каждый блок.</a:t>
            </a:r>
          </a:p>
        </p:txBody>
      </p:sp>
    </p:spTree>
    <p:extLst>
      <p:ext uri="{BB962C8B-B14F-4D97-AF65-F5344CB8AC3E}">
        <p14:creationId xmlns:p14="http://schemas.microsoft.com/office/powerpoint/2010/main" val="55287907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itle-0">
            <a:extLst xmlns:a="http://schemas.openxmlformats.org/drawingml/2006/main">
              <a:ext uri="{FF2B5EF4-FFF2-40B4-BE49-F238E27FC236}">
                <a16:creationId xmlns:a16="http://schemas.microsoft.com/office/drawing/2014/main" id="{EEB012FF-B412-4EE0-8DEC-F4C0249B3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057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90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pPr>
            <a:r>
              <a:rPr sz="3900" b="1">
                <a:solidFill>
                  <a:srgbClr val="102958"/>
                </a:solidFill>
                <a:latin typeface="Segoe UI"/>
                <a:ea typeface="Segoe UI"/>
                <a:cs typeface="Segoe UI"/>
              </a:rPr>
              <a:t>Ключевые показатели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2E2B36B5-511B-4059-998C-5B65C354E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24575"/>
            <a:ext cx="6191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4D6480"/>
                </a:solidFill>
                <a:latin typeface="Segoe UI"/>
                <a:ea typeface="Segoe UI"/>
                <a:cs typeface="Segoe UI"/>
              </a:rPr>
              <a:t>Название проекта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5C176B9F-1FA3-4152-91BC-6B386D74B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00300"/>
            <a:ext cx="31432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660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660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pPr>
            <a:r>
              <a:rPr sz="6600" b="1">
                <a:solidFill>
                  <a:srgbClr val="102958"/>
                </a:solidFill>
                <a:latin typeface="Segoe UI"/>
                <a:ea typeface="Segoe UI"/>
                <a:cs typeface="Segoe UI"/>
              </a:rPr>
              <a:t>24%</a:t>
            </a:r>
          </a:p>
        </p:txBody>
      </p:sp>
      <p:sp>
        <p:nvSpPr>
          <p:cNvPr id="4" name="body-3">
            <a:extLst xmlns:a="http://schemas.openxmlformats.org/drawingml/2006/main">
              <a:ext uri="{FF2B5EF4-FFF2-40B4-BE49-F238E27FC236}">
                <a16:creationId xmlns:a16="http://schemas.microsoft.com/office/drawing/2014/main" id="{D02BCC00-D8EE-4242-9567-77C9EDD9B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24275"/>
            <a:ext cx="313372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102958"/>
                </a:solidFill>
                <a:latin typeface="Segoe UI"/>
                <a:ea typeface="Segoe UI"/>
                <a:cs typeface="Segoe UI"/>
              </a:rPr>
              <a:t>Название показателя</a:t>
            </a:r>
          </a:p>
        </p:txBody>
      </p:sp>
      <p:sp>
        <p:nvSpPr>
          <p:cNvPr id="5" name="body-4">
            <a:extLst xmlns:a="http://schemas.openxmlformats.org/drawingml/2006/main">
              <a:ext uri="{FF2B5EF4-FFF2-40B4-BE49-F238E27FC236}">
                <a16:creationId xmlns:a16="http://schemas.microsoft.com/office/drawing/2014/main" id="{37D56C4A-CDDA-42B1-A82A-B486F1638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52975"/>
            <a:ext cx="313372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4D6480"/>
                </a:solidFill>
                <a:latin typeface="Segoe UI"/>
                <a:ea typeface="Segoe UI"/>
                <a:cs typeface="Segoe UI"/>
              </a:rPr>
              <a:t>Единица измерения</a:t>
            </a:r>
          </a:p>
          <a:p xmlns:a="http://schemas.openxmlformats.org/drawingml/2006/main">
            <a:pPr>
              <a:defRPr sz="1800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4D6480"/>
                </a:solidFill>
                <a:latin typeface="Segoe UI"/>
                <a:ea typeface="Segoe UI"/>
                <a:cs typeface="Segoe UI"/>
              </a:rPr>
              <a:t>и короткое пояснение</a:t>
            </a:r>
          </a:p>
        </p:txBody>
      </p:sp>
      <p:sp>
        <p:nvSpPr>
          <p:cNvPr id="6" name="body-5">
            <a:extLst xmlns:a="http://schemas.openxmlformats.org/drawingml/2006/main">
              <a:ext uri="{FF2B5EF4-FFF2-40B4-BE49-F238E27FC236}">
                <a16:creationId xmlns:a16="http://schemas.microsoft.com/office/drawing/2014/main" id="{17CF3B96-E9AA-40AB-B420-85635FB29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2400300"/>
            <a:ext cx="31432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6600" b="1">
                <a:solidFill>
                  <a:srgbClr val="3185AC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6600" b="1">
                <a:solidFill>
                  <a:srgbClr val="3185AC"/>
                </a:solidFill>
                <a:latin typeface="Segoe UI"/>
                <a:ea typeface="Segoe UI"/>
                <a:cs typeface="Segoe UI"/>
              </a:defRPr>
            </a:pPr>
            <a:r>
              <a:rPr sz="6600" b="1">
                <a:solidFill>
                  <a:srgbClr val="3185AC"/>
                </a:solidFill>
                <a:latin typeface="Segoe UI"/>
                <a:ea typeface="Segoe UI"/>
                <a:cs typeface="Segoe UI"/>
              </a:rPr>
              <a:t>120</a:t>
            </a:r>
          </a:p>
        </p:txBody>
      </p:sp>
      <p:sp>
        <p:nvSpPr>
          <p:cNvPr id="7" name="body-6">
            <a:extLst xmlns:a="http://schemas.openxmlformats.org/drawingml/2006/main">
              <a:ext uri="{FF2B5EF4-FFF2-40B4-BE49-F238E27FC236}">
                <a16:creationId xmlns:a16="http://schemas.microsoft.com/office/drawing/2014/main" id="{95270459-DD63-466E-906C-91176AF1C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3724275"/>
            <a:ext cx="313372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102958"/>
                </a:solidFill>
                <a:latin typeface="Segoe UI"/>
                <a:ea typeface="Segoe UI"/>
                <a:cs typeface="Segoe UI"/>
              </a:rPr>
              <a:t>Название показателя</a:t>
            </a:r>
          </a:p>
        </p:txBody>
      </p:sp>
      <p:sp>
        <p:nvSpPr>
          <p:cNvPr id="8" name="body-7">
            <a:extLst xmlns:a="http://schemas.openxmlformats.org/drawingml/2006/main">
              <a:ext uri="{FF2B5EF4-FFF2-40B4-BE49-F238E27FC236}">
                <a16:creationId xmlns:a16="http://schemas.microsoft.com/office/drawing/2014/main" id="{D8DBBAA4-3BBC-4EEC-9AAB-D51AD9CB0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4752975"/>
            <a:ext cx="313372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4D6480"/>
                </a:solidFill>
                <a:latin typeface="Segoe UI"/>
                <a:ea typeface="Segoe UI"/>
                <a:cs typeface="Segoe UI"/>
              </a:rPr>
              <a:t>Единица измерения</a:t>
            </a:r>
          </a:p>
          <a:p xmlns:a="http://schemas.openxmlformats.org/drawingml/2006/main">
            <a:pPr>
              <a:defRPr sz="1800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4D6480"/>
                </a:solidFill>
                <a:latin typeface="Segoe UI"/>
                <a:ea typeface="Segoe UI"/>
                <a:cs typeface="Segoe UI"/>
              </a:rPr>
              <a:t>и короткое пояснение</a:t>
            </a:r>
          </a:p>
        </p:txBody>
      </p:sp>
      <p:sp>
        <p:nvSpPr>
          <p:cNvPr id="9" name="body-8">
            <a:extLst xmlns:a="http://schemas.openxmlformats.org/drawingml/2006/main">
              <a:ext uri="{FF2B5EF4-FFF2-40B4-BE49-F238E27FC236}">
                <a16:creationId xmlns:a16="http://schemas.microsoft.com/office/drawing/2014/main" id="{2B77E8EA-6759-40E7-AE11-25CB4544F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400300"/>
            <a:ext cx="31432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660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660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pPr>
            <a:r>
              <a:rPr sz="6600" b="1">
                <a:solidFill>
                  <a:srgbClr val="102958"/>
                </a:solidFill>
                <a:latin typeface="Segoe UI"/>
                <a:ea typeface="Segoe UI"/>
                <a:cs typeface="Segoe UI"/>
              </a:rPr>
              <a:t>3,5×</a:t>
            </a:r>
          </a:p>
        </p:txBody>
      </p:sp>
      <p:sp>
        <p:nvSpPr>
          <p:cNvPr id="10" name="body-9">
            <a:extLst xmlns:a="http://schemas.openxmlformats.org/drawingml/2006/main">
              <a:ext uri="{FF2B5EF4-FFF2-40B4-BE49-F238E27FC236}">
                <a16:creationId xmlns:a16="http://schemas.microsoft.com/office/drawing/2014/main" id="{DAE53502-A145-4931-9744-926448676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724275"/>
            <a:ext cx="313372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102958"/>
                </a:solidFill>
                <a:latin typeface="Segoe UI"/>
                <a:ea typeface="Segoe UI"/>
                <a:cs typeface="Segoe UI"/>
              </a:rPr>
              <a:t>Название показателя</a:t>
            </a:r>
          </a:p>
        </p:txBody>
      </p:sp>
      <p:sp>
        <p:nvSpPr>
          <p:cNvPr id="11" name="body-10">
            <a:extLst xmlns:a="http://schemas.openxmlformats.org/drawingml/2006/main">
              <a:ext uri="{FF2B5EF4-FFF2-40B4-BE49-F238E27FC236}">
                <a16:creationId xmlns:a16="http://schemas.microsoft.com/office/drawing/2014/main" id="{F3747DE1-20C7-4F90-8ABB-8C4E2544B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4752975"/>
            <a:ext cx="313372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4D6480"/>
                </a:solidFill>
                <a:latin typeface="Segoe UI"/>
                <a:ea typeface="Segoe UI"/>
                <a:cs typeface="Segoe UI"/>
              </a:rPr>
              <a:t>Единица измерения</a:t>
            </a:r>
          </a:p>
          <a:p xmlns:a="http://schemas.openxmlformats.org/drawingml/2006/main">
            <a:pPr>
              <a:defRPr sz="1800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4D6480"/>
                </a:solidFill>
                <a:latin typeface="Segoe UI"/>
                <a:ea typeface="Segoe UI"/>
                <a:cs typeface="Segoe UI"/>
              </a:rPr>
              <a:t>и короткое пояснение</a:t>
            </a:r>
          </a:p>
        </p:txBody>
      </p:sp>
      <p:sp>
        <p:nvSpPr>
          <p:cNvPr id="12" name="body-11">
            <a:extLst xmlns:a="http://schemas.openxmlformats.org/drawingml/2006/main">
              <a:ext uri="{FF2B5EF4-FFF2-40B4-BE49-F238E27FC236}">
                <a16:creationId xmlns:a16="http://schemas.microsoft.com/office/drawing/2014/main" id="{E015C26E-6F18-408D-BCA8-DE55D0A60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9775"/>
            <a:ext cx="105727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4D6480"/>
                </a:solidFill>
                <a:latin typeface="Segoe UI"/>
                <a:ea typeface="Segoe UI"/>
                <a:cs typeface="Segoe UI"/>
              </a:rPr>
              <a:t>Демонстрационные значения. Замените своими данными.</a:t>
            </a:r>
          </a:p>
        </p:txBody>
      </p:sp>
    </p:spTree>
    <p:extLst>
      <p:ext uri="{BB962C8B-B14F-4D97-AF65-F5344CB8AC3E}">
        <p14:creationId xmlns:p14="http://schemas.microsoft.com/office/powerpoint/2010/main" val="794350798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itle-0">
            <a:extLst xmlns:a="http://schemas.openxmlformats.org/drawingml/2006/main">
              <a:ext uri="{FF2B5EF4-FFF2-40B4-BE49-F238E27FC236}">
                <a16:creationId xmlns:a16="http://schemas.microsoft.com/office/drawing/2014/main" id="{B4DC0CE1-2419-4A27-8EF5-A3B729C88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057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90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pPr>
            <a:r>
              <a:rPr sz="3900" b="1">
                <a:solidFill>
                  <a:srgbClr val="102958"/>
                </a:solidFill>
                <a:latin typeface="Segoe UI"/>
                <a:ea typeface="Segoe UI"/>
                <a:cs typeface="Segoe UI"/>
              </a:rPr>
              <a:t>Динамика показателя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830DE99C-FFFE-4492-8401-AFDD1F058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24575"/>
            <a:ext cx="6191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4D6480"/>
                </a:solidFill>
                <a:latin typeface="Segoe UI"/>
                <a:ea typeface="Segoe UI"/>
                <a:cs typeface="Segoe UI"/>
              </a:rPr>
              <a:t>Название проекта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6AD931A2-ED1B-446C-810F-ACC8108EF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62175"/>
            <a:ext cx="2714625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102958"/>
                </a:solidFill>
                <a:latin typeface="Segoe UI"/>
                <a:ea typeface="Segoe UI"/>
                <a:cs typeface="Segoe UI"/>
              </a:rPr>
              <a:t>Краткий вывод</a:t>
            </a:r>
          </a:p>
        </p:txBody>
      </p:sp>
      <p:sp>
        <p:nvSpPr>
          <p:cNvPr id="4" name="body-3">
            <a:extLst xmlns:a="http://schemas.openxmlformats.org/drawingml/2006/main">
              <a:ext uri="{FF2B5EF4-FFF2-40B4-BE49-F238E27FC236}">
                <a16:creationId xmlns:a16="http://schemas.microsoft.com/office/drawing/2014/main" id="{43AC3623-22F4-4951-BBD5-5B66BB074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943225"/>
            <a:ext cx="2714625" cy="2028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4D6480"/>
                </a:solidFill>
                <a:latin typeface="Segoe UI"/>
                <a:ea typeface="Segoe UI"/>
                <a:cs typeface="Segoe UI"/>
              </a:rPr>
              <a:t>Опишите, что показывает диаграмма и почему это важно.</a:t>
            </a:r>
          </a:p>
        </p:txBody>
      </p:sp>
      <p:sp>
        <p:nvSpPr>
          <p:cNvPr id="5" name="body-4">
            <a:extLst xmlns:a="http://schemas.openxmlformats.org/drawingml/2006/main">
              <a:ext uri="{FF2B5EF4-FFF2-40B4-BE49-F238E27FC236}">
                <a16:creationId xmlns:a16="http://schemas.microsoft.com/office/drawing/2014/main" id="{F67FB721-BFF7-452C-8D0D-E179D58EF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9775"/>
            <a:ext cx="105727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4D6480"/>
                </a:solidFill>
                <a:latin typeface="Segoe UI"/>
                <a:ea typeface="Segoe UI"/>
                <a:cs typeface="Segoe UI"/>
              </a:rPr>
              <a:t>Демонстрационные данные, условные единицы</a:t>
            </a:r>
          </a:p>
        </p:txBody>
      </p:sp>
      <p:graphicFrame>
        <p:nvGraphicFramePr>
          <p:cNvPr id="6" name="Chart">
            <a:extLst xmlns:a="http://schemas.openxmlformats.org/drawingml/2006/main">
              <a:ext uri="{FF2B5EF4-FFF2-40B4-BE49-F238E27FC236}">
                <a16:creationId xmlns:a16="http://schemas.microsoft.com/office/drawing/2014/main" id="{AA551A63-D9AF-4D14-B833-EBBAB4E91F60}"/>
              </a:ext>
            </a:extLst>
          </p:cNvPr>
          <p:cNvGraphicFramePr/>
          <p:nvPr/>
        </p:nvGraphicFramePr>
        <p:xfrm>
          <a:off xmlns:a="http://schemas.openxmlformats.org/drawingml/2006/main" x="600075" y="2028825"/>
          <a:ext xmlns:a="http://schemas.openxmlformats.org/drawingml/2006/main" cx="7334250" cy="36195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f940201db5924fa8"/>
          </a:graphicData>
        </a:graphic>
      </p:graphicFrame>
    </p:spTree>
    <p:extLst>
      <p:ext uri="{BB962C8B-B14F-4D97-AF65-F5344CB8AC3E}">
        <p14:creationId xmlns:p14="http://schemas.microsoft.com/office/powerpoint/2010/main" val="277648249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title-0">
            <a:extLst xmlns:a="http://schemas.openxmlformats.org/drawingml/2006/main">
              <a:ext uri="{FF2B5EF4-FFF2-40B4-BE49-F238E27FC236}">
                <a16:creationId xmlns:a16="http://schemas.microsoft.com/office/drawing/2014/main" id="{487AE9D8-2BD3-4F3B-A40D-7CFD6E573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057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90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pPr>
            <a:r>
              <a:rPr sz="3900" b="1">
                <a:solidFill>
                  <a:srgbClr val="102958"/>
                </a:solidFill>
                <a:latin typeface="Segoe UI"/>
                <a:ea typeface="Segoe UI"/>
                <a:cs typeface="Segoe UI"/>
              </a:rPr>
              <a:t>Сравнение вариантов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BB26F48F-BE4C-483A-A3F3-95FD5B66F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24575"/>
            <a:ext cx="6191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4D6480"/>
                </a:solidFill>
                <a:latin typeface="Segoe UI"/>
                <a:ea typeface="Segoe UI"/>
                <a:cs typeface="Segoe UI"/>
              </a:rPr>
              <a:t>Название проекта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1839A06B-E51B-4F5D-A2DA-67EBAFADA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05475"/>
            <a:ext cx="10572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4D6480"/>
                </a:solidFill>
                <a:latin typeface="Segoe UI"/>
                <a:ea typeface="Segoe UI"/>
                <a:cs typeface="Segoe UI"/>
              </a:rPr>
              <a:t>Короткое пояснение к сравнению или источник данных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E1A6BE-3237-40EA-956D-621A94F1CD6A}"/>
              </a:ext>
            </a:extLst>
          </p:cNvPr>
          <p:cNvGraphicFramePr/>
          <p:nvPr/>
        </p:nvGraphicFramePr>
        <p:xfrm>
          <a:off xmlns:a="http://schemas.openxmlformats.org/drawingml/2006/main" x="685800" y="2133600"/>
          <a:ext xmlns:a="http://schemas.openxmlformats.org/drawingml/2006/main" cx="10620375" cy="31908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333750"/>
                <a:gridCol w="2428875"/>
                <a:gridCol w="2428875"/>
                <a:gridCol w="2428875"/>
              </a:tblGrid>
              <a:tr h="638175">
                <a:tc>
                  <a:txBody>
                    <a:bodyPr wrap="square" lIns="180975" tIns="66675" rIns="114300" bIns="66675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egoe UI"/>
                          <a:ea typeface="Segoe UI"/>
                          <a:cs typeface="Segoe UI"/>
                        </a:rPr>
                        <a:t>Критерий</a:t>
                      </a:r>
                    </a:p>
                  </a:txBody>
                  <a:tcPr marL="91440" marR="91440" marT="45720" marB="45720" anchor="ctr">
                    <a:solidFill>
                      <a:srgbClr val="102958"/>
                    </a:solidFill>
                    <a:lnL w="9525">
                      <a:solidFill>
                        <a:srgbClr val="D3E7EE"/>
                      </a:solidFill>
                      <a:prstDash val="solid"/>
                    </a:lnL>
                    <a:lnR w="9525">
                      <a:solidFill>
                        <a:srgbClr val="D3E7EE"/>
                      </a:solidFill>
                      <a:prstDash val="solid"/>
                    </a:lnR>
                    <a:lnT w="9525">
                      <a:solidFill>
                        <a:srgbClr val="D3E7EE"/>
                      </a:solidFill>
                      <a:prstDash val="solid"/>
                    </a:lnT>
                    <a:lnB w="9525">
                      <a:solidFill>
                        <a:srgbClr val="D3E7EE"/>
                      </a:solidFill>
                      <a:prstDash val="solid"/>
                    </a:lnB>
                  </a:tcPr>
                </a:tc>
                <a:tc>
                  <a:txBody>
                    <a:bodyPr wrap="square" lIns="180975" tIns="66675" rIns="114300" bIns="66675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egoe UI"/>
                          <a:ea typeface="Segoe UI"/>
                          <a:cs typeface="Segoe UI"/>
                        </a:rPr>
                        <a:t>Вариант А</a:t>
                      </a:r>
                    </a:p>
                  </a:txBody>
                  <a:tcPr marL="91440" marR="91440" marT="45720" marB="45720" anchor="ctr">
                    <a:solidFill>
                      <a:srgbClr val="102958"/>
                    </a:solidFill>
                    <a:lnL w="9525">
                      <a:solidFill>
                        <a:srgbClr val="D3E7EE"/>
                      </a:solidFill>
                      <a:prstDash val="solid"/>
                    </a:lnL>
                    <a:lnR w="9525">
                      <a:solidFill>
                        <a:srgbClr val="D3E7EE"/>
                      </a:solidFill>
                      <a:prstDash val="solid"/>
                    </a:lnR>
                    <a:lnT w="9525">
                      <a:solidFill>
                        <a:srgbClr val="D3E7EE"/>
                      </a:solidFill>
                      <a:prstDash val="solid"/>
                    </a:lnT>
                    <a:lnB w="9525">
                      <a:solidFill>
                        <a:srgbClr val="D3E7EE"/>
                      </a:solidFill>
                      <a:prstDash val="solid"/>
                    </a:lnB>
                  </a:tcPr>
                </a:tc>
                <a:tc>
                  <a:txBody>
                    <a:bodyPr wrap="square" lIns="180975" tIns="66675" rIns="114300" bIns="66675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egoe UI"/>
                          <a:ea typeface="Segoe UI"/>
                          <a:cs typeface="Segoe UI"/>
                        </a:rPr>
                        <a:t>Вариант Б</a:t>
                      </a:r>
                    </a:p>
                  </a:txBody>
                  <a:tcPr marL="91440" marR="91440" marT="45720" marB="45720" anchor="ctr">
                    <a:solidFill>
                      <a:srgbClr val="102958"/>
                    </a:solidFill>
                    <a:lnL w="9525">
                      <a:solidFill>
                        <a:srgbClr val="D3E7EE"/>
                      </a:solidFill>
                      <a:prstDash val="solid"/>
                    </a:lnL>
                    <a:lnR w="9525">
                      <a:solidFill>
                        <a:srgbClr val="D3E7EE"/>
                      </a:solidFill>
                      <a:prstDash val="solid"/>
                    </a:lnR>
                    <a:lnT w="9525">
                      <a:solidFill>
                        <a:srgbClr val="D3E7EE"/>
                      </a:solidFill>
                      <a:prstDash val="solid"/>
                    </a:lnT>
                    <a:lnB w="9525">
                      <a:solidFill>
                        <a:srgbClr val="D3E7EE"/>
                      </a:solidFill>
                      <a:prstDash val="solid"/>
                    </a:lnB>
                  </a:tcPr>
                </a:tc>
                <a:tc>
                  <a:txBody>
                    <a:bodyPr wrap="square" lIns="180975" tIns="66675" rIns="114300" bIns="66675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egoe UI"/>
                          <a:ea typeface="Segoe UI"/>
                          <a:cs typeface="Segoe UI"/>
                        </a:rPr>
                        <a:t>Вариант В</a:t>
                      </a:r>
                    </a:p>
                  </a:txBody>
                  <a:tcPr marL="91440" marR="91440" marT="45720" marB="45720" anchor="ctr">
                    <a:solidFill>
                      <a:srgbClr val="102958"/>
                    </a:solidFill>
                    <a:lnL w="9525">
                      <a:solidFill>
                        <a:srgbClr val="D3E7EE"/>
                      </a:solidFill>
                      <a:prstDash val="solid"/>
                    </a:lnL>
                    <a:lnR w="9525">
                      <a:solidFill>
                        <a:srgbClr val="D3E7EE"/>
                      </a:solidFill>
                      <a:prstDash val="solid"/>
                    </a:lnR>
                    <a:lnT w="9525">
                      <a:solidFill>
                        <a:srgbClr val="D3E7EE"/>
                      </a:solidFill>
                      <a:prstDash val="solid"/>
                    </a:lnT>
                    <a:lnB w="9525">
                      <a:solidFill>
                        <a:srgbClr val="D3E7EE"/>
                      </a:solidFill>
                      <a:prstDash val="solid"/>
                    </a:lnB>
                  </a:tcPr>
                </a:tc>
              </a:tr>
              <a:tr h="638175">
                <a:tc>
                  <a:txBody>
                    <a:bodyPr wrap="square" lIns="180975" tIns="66675" rIns="114300" bIns="66675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102958"/>
                          </a:solidFill>
                          <a:latin typeface="Segoe UI"/>
                          <a:ea typeface="Segoe UI"/>
                          <a:cs typeface="Segoe UI"/>
                        </a:rPr>
                        <a:t>Первый критерий</a:t>
                      </a:r>
                    </a:p>
                  </a:txBody>
                  <a:tcPr marL="91440" marR="91440" marT="45720" marB="45720" anchor="ctr">
                    <a:solidFill>
                      <a:srgbClr val="EAF6FA"/>
                    </a:solidFill>
                    <a:lnL w="9525">
                      <a:solidFill>
                        <a:srgbClr val="D3E7EE"/>
                      </a:solidFill>
                      <a:prstDash val="solid"/>
                    </a:lnL>
                    <a:lnR w="9525">
                      <a:solidFill>
                        <a:srgbClr val="D3E7EE"/>
                      </a:solidFill>
                      <a:prstDash val="solid"/>
                    </a:lnR>
                    <a:lnT w="9525">
                      <a:solidFill>
                        <a:srgbClr val="D3E7EE"/>
                      </a:solidFill>
                      <a:prstDash val="solid"/>
                    </a:lnT>
                    <a:lnB w="9525">
                      <a:solidFill>
                        <a:srgbClr val="D3E7EE"/>
                      </a:solidFill>
                      <a:prstDash val="solid"/>
                    </a:lnB>
                  </a:tcPr>
                </a:tc>
                <a:tc>
                  <a:txBody>
                    <a:bodyPr wrap="square" lIns="180975" tIns="66675" rIns="114300" bIns="66675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02958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EAF6FA"/>
                    </a:solidFill>
                    <a:lnL w="9525">
                      <a:solidFill>
                        <a:srgbClr val="D3E7EE"/>
                      </a:solidFill>
                      <a:prstDash val="solid"/>
                    </a:lnL>
                    <a:lnR w="9525">
                      <a:solidFill>
                        <a:srgbClr val="D3E7EE"/>
                      </a:solidFill>
                      <a:prstDash val="solid"/>
                    </a:lnR>
                    <a:lnT w="9525">
                      <a:solidFill>
                        <a:srgbClr val="D3E7EE"/>
                      </a:solidFill>
                      <a:prstDash val="solid"/>
                    </a:lnT>
                    <a:lnB w="9525">
                      <a:solidFill>
                        <a:srgbClr val="D3E7EE"/>
                      </a:solidFill>
                      <a:prstDash val="solid"/>
                    </a:lnB>
                  </a:tcPr>
                </a:tc>
                <a:tc>
                  <a:txBody>
                    <a:bodyPr wrap="square" lIns="180975" tIns="66675" rIns="114300" bIns="66675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02958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EAF6FA"/>
                    </a:solidFill>
                    <a:lnL w="9525">
                      <a:solidFill>
                        <a:srgbClr val="D3E7EE"/>
                      </a:solidFill>
                      <a:prstDash val="solid"/>
                    </a:lnL>
                    <a:lnR w="9525">
                      <a:solidFill>
                        <a:srgbClr val="D3E7EE"/>
                      </a:solidFill>
                      <a:prstDash val="solid"/>
                    </a:lnR>
                    <a:lnT w="9525">
                      <a:solidFill>
                        <a:srgbClr val="D3E7EE"/>
                      </a:solidFill>
                      <a:prstDash val="solid"/>
                    </a:lnT>
                    <a:lnB w="9525">
                      <a:solidFill>
                        <a:srgbClr val="D3E7EE"/>
                      </a:solidFill>
                      <a:prstDash val="solid"/>
                    </a:lnB>
                  </a:tcPr>
                </a:tc>
                <a:tc>
                  <a:txBody>
                    <a:bodyPr wrap="square" lIns="180975" tIns="66675" rIns="114300" bIns="66675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02958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EAF6FA"/>
                    </a:solidFill>
                    <a:lnL w="9525">
                      <a:solidFill>
                        <a:srgbClr val="D3E7EE"/>
                      </a:solidFill>
                      <a:prstDash val="solid"/>
                    </a:lnL>
                    <a:lnR w="9525">
                      <a:solidFill>
                        <a:srgbClr val="D3E7EE"/>
                      </a:solidFill>
                      <a:prstDash val="solid"/>
                    </a:lnR>
                    <a:lnT w="9525">
                      <a:solidFill>
                        <a:srgbClr val="D3E7EE"/>
                      </a:solidFill>
                      <a:prstDash val="solid"/>
                    </a:lnT>
                    <a:lnB w="9525">
                      <a:solidFill>
                        <a:srgbClr val="D3E7EE"/>
                      </a:solidFill>
                      <a:prstDash val="solid"/>
                    </a:lnB>
                  </a:tcPr>
                </a:tc>
              </a:tr>
              <a:tr h="638175">
                <a:tc>
                  <a:txBody>
                    <a:bodyPr wrap="square" lIns="180975" tIns="66675" rIns="114300" bIns="66675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102958"/>
                          </a:solidFill>
                          <a:latin typeface="Segoe UI"/>
                          <a:ea typeface="Segoe UI"/>
                          <a:cs typeface="Segoe UI"/>
                        </a:rPr>
                        <a:t>Второй критерий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L w="9525">
                      <a:solidFill>
                        <a:srgbClr val="D3E7EE"/>
                      </a:solidFill>
                      <a:prstDash val="solid"/>
                    </a:lnL>
                    <a:lnR w="9525">
                      <a:solidFill>
                        <a:srgbClr val="D3E7EE"/>
                      </a:solidFill>
                      <a:prstDash val="solid"/>
                    </a:lnR>
                    <a:lnT w="9525">
                      <a:solidFill>
                        <a:srgbClr val="D3E7EE"/>
                      </a:solidFill>
                      <a:prstDash val="solid"/>
                    </a:lnT>
                    <a:lnB w="9525">
                      <a:solidFill>
                        <a:srgbClr val="D3E7EE"/>
                      </a:solidFill>
                      <a:prstDash val="solid"/>
                    </a:lnB>
                  </a:tcPr>
                </a:tc>
                <a:tc>
                  <a:txBody>
                    <a:bodyPr wrap="square" lIns="180975" tIns="66675" rIns="114300" bIns="66675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02958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L w="9525">
                      <a:solidFill>
                        <a:srgbClr val="D3E7EE"/>
                      </a:solidFill>
                      <a:prstDash val="solid"/>
                    </a:lnL>
                    <a:lnR w="9525">
                      <a:solidFill>
                        <a:srgbClr val="D3E7EE"/>
                      </a:solidFill>
                      <a:prstDash val="solid"/>
                    </a:lnR>
                    <a:lnT w="9525">
                      <a:solidFill>
                        <a:srgbClr val="D3E7EE"/>
                      </a:solidFill>
                      <a:prstDash val="solid"/>
                    </a:lnT>
                    <a:lnB w="9525">
                      <a:solidFill>
                        <a:srgbClr val="D3E7EE"/>
                      </a:solidFill>
                      <a:prstDash val="solid"/>
                    </a:lnB>
                  </a:tcPr>
                </a:tc>
                <a:tc>
                  <a:txBody>
                    <a:bodyPr wrap="square" lIns="180975" tIns="66675" rIns="114300" bIns="66675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02958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L w="9525">
                      <a:solidFill>
                        <a:srgbClr val="D3E7EE"/>
                      </a:solidFill>
                      <a:prstDash val="solid"/>
                    </a:lnL>
                    <a:lnR w="9525">
                      <a:solidFill>
                        <a:srgbClr val="D3E7EE"/>
                      </a:solidFill>
                      <a:prstDash val="solid"/>
                    </a:lnR>
                    <a:lnT w="9525">
                      <a:solidFill>
                        <a:srgbClr val="D3E7EE"/>
                      </a:solidFill>
                      <a:prstDash val="solid"/>
                    </a:lnT>
                    <a:lnB w="9525">
                      <a:solidFill>
                        <a:srgbClr val="D3E7EE"/>
                      </a:solidFill>
                      <a:prstDash val="solid"/>
                    </a:lnB>
                  </a:tcPr>
                </a:tc>
                <a:tc>
                  <a:txBody>
                    <a:bodyPr wrap="square" lIns="180975" tIns="66675" rIns="114300" bIns="66675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02958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L w="9525">
                      <a:solidFill>
                        <a:srgbClr val="D3E7EE"/>
                      </a:solidFill>
                      <a:prstDash val="solid"/>
                    </a:lnL>
                    <a:lnR w="9525">
                      <a:solidFill>
                        <a:srgbClr val="D3E7EE"/>
                      </a:solidFill>
                      <a:prstDash val="solid"/>
                    </a:lnR>
                    <a:lnT w="9525">
                      <a:solidFill>
                        <a:srgbClr val="D3E7EE"/>
                      </a:solidFill>
                      <a:prstDash val="solid"/>
                    </a:lnT>
                    <a:lnB w="9525">
                      <a:solidFill>
                        <a:srgbClr val="D3E7EE"/>
                      </a:solidFill>
                      <a:prstDash val="solid"/>
                    </a:lnB>
                  </a:tcPr>
                </a:tc>
              </a:tr>
              <a:tr h="638175">
                <a:tc>
                  <a:txBody>
                    <a:bodyPr wrap="square" lIns="180975" tIns="66675" rIns="114300" bIns="66675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102958"/>
                          </a:solidFill>
                          <a:latin typeface="Segoe UI"/>
                          <a:ea typeface="Segoe UI"/>
                          <a:cs typeface="Segoe UI"/>
                        </a:rPr>
                        <a:t>Третий критерий</a:t>
                      </a:r>
                    </a:p>
                  </a:txBody>
                  <a:tcPr marL="91440" marR="91440" marT="45720" marB="45720" anchor="ctr">
                    <a:solidFill>
                      <a:srgbClr val="EAF6FA"/>
                    </a:solidFill>
                    <a:lnL w="9525">
                      <a:solidFill>
                        <a:srgbClr val="D3E7EE"/>
                      </a:solidFill>
                      <a:prstDash val="solid"/>
                    </a:lnL>
                    <a:lnR w="9525">
                      <a:solidFill>
                        <a:srgbClr val="D3E7EE"/>
                      </a:solidFill>
                      <a:prstDash val="solid"/>
                    </a:lnR>
                    <a:lnT w="9525">
                      <a:solidFill>
                        <a:srgbClr val="D3E7EE"/>
                      </a:solidFill>
                      <a:prstDash val="solid"/>
                    </a:lnT>
                    <a:lnB w="9525">
                      <a:solidFill>
                        <a:srgbClr val="D3E7EE"/>
                      </a:solidFill>
                      <a:prstDash val="solid"/>
                    </a:lnB>
                  </a:tcPr>
                </a:tc>
                <a:tc>
                  <a:txBody>
                    <a:bodyPr wrap="square" lIns="180975" tIns="66675" rIns="114300" bIns="66675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02958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EAF6FA"/>
                    </a:solidFill>
                    <a:lnL w="9525">
                      <a:solidFill>
                        <a:srgbClr val="D3E7EE"/>
                      </a:solidFill>
                      <a:prstDash val="solid"/>
                    </a:lnL>
                    <a:lnR w="9525">
                      <a:solidFill>
                        <a:srgbClr val="D3E7EE"/>
                      </a:solidFill>
                      <a:prstDash val="solid"/>
                    </a:lnR>
                    <a:lnT w="9525">
                      <a:solidFill>
                        <a:srgbClr val="D3E7EE"/>
                      </a:solidFill>
                      <a:prstDash val="solid"/>
                    </a:lnT>
                    <a:lnB w="9525">
                      <a:solidFill>
                        <a:srgbClr val="D3E7EE"/>
                      </a:solidFill>
                      <a:prstDash val="solid"/>
                    </a:lnB>
                  </a:tcPr>
                </a:tc>
                <a:tc>
                  <a:txBody>
                    <a:bodyPr wrap="square" lIns="180975" tIns="66675" rIns="114300" bIns="66675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02958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EAF6FA"/>
                    </a:solidFill>
                    <a:lnL w="9525">
                      <a:solidFill>
                        <a:srgbClr val="D3E7EE"/>
                      </a:solidFill>
                      <a:prstDash val="solid"/>
                    </a:lnL>
                    <a:lnR w="9525">
                      <a:solidFill>
                        <a:srgbClr val="D3E7EE"/>
                      </a:solidFill>
                      <a:prstDash val="solid"/>
                    </a:lnR>
                    <a:lnT w="9525">
                      <a:solidFill>
                        <a:srgbClr val="D3E7EE"/>
                      </a:solidFill>
                      <a:prstDash val="solid"/>
                    </a:lnT>
                    <a:lnB w="9525">
                      <a:solidFill>
                        <a:srgbClr val="D3E7EE"/>
                      </a:solidFill>
                      <a:prstDash val="solid"/>
                    </a:lnB>
                  </a:tcPr>
                </a:tc>
                <a:tc>
                  <a:txBody>
                    <a:bodyPr wrap="square" lIns="180975" tIns="66675" rIns="114300" bIns="66675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02958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EAF6FA"/>
                    </a:solidFill>
                    <a:lnL w="9525">
                      <a:solidFill>
                        <a:srgbClr val="D3E7EE"/>
                      </a:solidFill>
                      <a:prstDash val="solid"/>
                    </a:lnL>
                    <a:lnR w="9525">
                      <a:solidFill>
                        <a:srgbClr val="D3E7EE"/>
                      </a:solidFill>
                      <a:prstDash val="solid"/>
                    </a:lnR>
                    <a:lnT w="9525">
                      <a:solidFill>
                        <a:srgbClr val="D3E7EE"/>
                      </a:solidFill>
                      <a:prstDash val="solid"/>
                    </a:lnT>
                    <a:lnB w="9525">
                      <a:solidFill>
                        <a:srgbClr val="D3E7EE"/>
                      </a:solidFill>
                      <a:prstDash val="solid"/>
                    </a:lnB>
                  </a:tcPr>
                </a:tc>
              </a:tr>
              <a:tr h="638175">
                <a:tc>
                  <a:txBody>
                    <a:bodyPr wrap="square" lIns="180975" tIns="66675" rIns="114300" bIns="66675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102958"/>
                          </a:solidFill>
                          <a:latin typeface="Segoe UI"/>
                          <a:ea typeface="Segoe UI"/>
                          <a:cs typeface="Segoe UI"/>
                        </a:rPr>
                        <a:t>Четвёртый критерий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L w="9525">
                      <a:solidFill>
                        <a:srgbClr val="D3E7EE"/>
                      </a:solidFill>
                      <a:prstDash val="solid"/>
                    </a:lnL>
                    <a:lnR w="9525">
                      <a:solidFill>
                        <a:srgbClr val="D3E7EE"/>
                      </a:solidFill>
                      <a:prstDash val="solid"/>
                    </a:lnR>
                    <a:lnT w="9525">
                      <a:solidFill>
                        <a:srgbClr val="D3E7EE"/>
                      </a:solidFill>
                      <a:prstDash val="solid"/>
                    </a:lnT>
                    <a:lnB w="9525">
                      <a:solidFill>
                        <a:srgbClr val="D3E7EE"/>
                      </a:solidFill>
                      <a:prstDash val="solid"/>
                    </a:lnB>
                  </a:tcPr>
                </a:tc>
                <a:tc>
                  <a:txBody>
                    <a:bodyPr wrap="square" lIns="180975" tIns="66675" rIns="114300" bIns="66675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02958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L w="9525">
                      <a:solidFill>
                        <a:srgbClr val="D3E7EE"/>
                      </a:solidFill>
                      <a:prstDash val="solid"/>
                    </a:lnL>
                    <a:lnR w="9525">
                      <a:solidFill>
                        <a:srgbClr val="D3E7EE"/>
                      </a:solidFill>
                      <a:prstDash val="solid"/>
                    </a:lnR>
                    <a:lnT w="9525">
                      <a:solidFill>
                        <a:srgbClr val="D3E7EE"/>
                      </a:solidFill>
                      <a:prstDash val="solid"/>
                    </a:lnT>
                    <a:lnB w="9525">
                      <a:solidFill>
                        <a:srgbClr val="D3E7EE"/>
                      </a:solidFill>
                      <a:prstDash val="solid"/>
                    </a:lnB>
                  </a:tcPr>
                </a:tc>
                <a:tc>
                  <a:txBody>
                    <a:bodyPr wrap="square" lIns="180975" tIns="66675" rIns="114300" bIns="66675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02958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L w="9525">
                      <a:solidFill>
                        <a:srgbClr val="D3E7EE"/>
                      </a:solidFill>
                      <a:prstDash val="solid"/>
                    </a:lnL>
                    <a:lnR w="9525">
                      <a:solidFill>
                        <a:srgbClr val="D3E7EE"/>
                      </a:solidFill>
                      <a:prstDash val="solid"/>
                    </a:lnR>
                    <a:lnT w="9525">
                      <a:solidFill>
                        <a:srgbClr val="D3E7EE"/>
                      </a:solidFill>
                      <a:prstDash val="solid"/>
                    </a:lnT>
                    <a:lnB w="9525">
                      <a:solidFill>
                        <a:srgbClr val="D3E7EE"/>
                      </a:solidFill>
                      <a:prstDash val="solid"/>
                    </a:lnB>
                  </a:tcPr>
                </a:tc>
                <a:tc>
                  <a:txBody>
                    <a:bodyPr wrap="square" lIns="180975" tIns="66675" rIns="114300" bIns="66675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02958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L w="9525">
                      <a:solidFill>
                        <a:srgbClr val="D3E7EE"/>
                      </a:solidFill>
                      <a:prstDash val="solid"/>
                    </a:lnL>
                    <a:lnR w="9525">
                      <a:solidFill>
                        <a:srgbClr val="D3E7EE"/>
                      </a:solidFill>
                      <a:prstDash val="solid"/>
                    </a:lnR>
                    <a:lnT w="9525">
                      <a:solidFill>
                        <a:srgbClr val="D3E7EE"/>
                      </a:solidFill>
                      <a:prstDash val="solid"/>
                    </a:lnT>
                    <a:lnB w="9525">
                      <a:solidFill>
                        <a:srgbClr val="D3E7EE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1256635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title-0">
            <a:extLst xmlns:a="http://schemas.openxmlformats.org/drawingml/2006/main">
              <a:ext uri="{FF2B5EF4-FFF2-40B4-BE49-F238E27FC236}">
                <a16:creationId xmlns:a16="http://schemas.microsoft.com/office/drawing/2014/main" id="{7AE3F92F-B926-4F9C-A530-F96847EF0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057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90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pPr>
            <a:r>
              <a:rPr sz="3900" b="1">
                <a:solidFill>
                  <a:srgbClr val="102958"/>
                </a:solidFill>
                <a:latin typeface="Segoe UI"/>
                <a:ea typeface="Segoe UI"/>
                <a:cs typeface="Segoe UI"/>
              </a:rPr>
              <a:t>План по этапам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B6D33869-5C25-42DB-A0F5-22C11913F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24575"/>
            <a:ext cx="6191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4D6480"/>
                </a:solidFill>
                <a:latin typeface="Segoe UI"/>
                <a:ea typeface="Segoe UI"/>
                <a:cs typeface="Segoe UI"/>
              </a:rPr>
              <a:t>Название проекта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49FD73EF-127E-40BC-B61B-AC6A7DA47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38550"/>
            <a:ext cx="233362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102958"/>
                </a:solidFill>
                <a:latin typeface="Segoe UI"/>
                <a:ea typeface="Segoe UI"/>
                <a:cs typeface="Segoe UI"/>
              </a:rPr>
              <a:t>Название этапа</a:t>
            </a:r>
          </a:p>
        </p:txBody>
      </p:sp>
      <p:sp>
        <p:nvSpPr>
          <p:cNvPr id="4" name="body-3">
            <a:extLst xmlns:a="http://schemas.openxmlformats.org/drawingml/2006/main">
              <a:ext uri="{FF2B5EF4-FFF2-40B4-BE49-F238E27FC236}">
                <a16:creationId xmlns:a16="http://schemas.microsoft.com/office/drawing/2014/main" id="{BD05AC61-D797-4A08-95CB-A0DF37B56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05325"/>
            <a:ext cx="2276475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4D6480"/>
                </a:solidFill>
                <a:latin typeface="Segoe UI"/>
                <a:ea typeface="Segoe UI"/>
                <a:cs typeface="Segoe UI"/>
              </a:rPr>
              <a:t>Ключевое действие</a:t>
            </a:r>
          </a:p>
          <a:p xmlns:a="http://schemas.openxmlformats.org/drawingml/2006/main">
            <a:pPr>
              <a:defRPr sz="187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4D6480"/>
                </a:solidFill>
                <a:latin typeface="Segoe UI"/>
                <a:ea typeface="Segoe UI"/>
                <a:cs typeface="Segoe UI"/>
              </a:rPr>
              <a:t>и ожидаемый результат</a:t>
            </a:r>
          </a:p>
        </p:txBody>
      </p:sp>
      <p:sp>
        <p:nvSpPr>
          <p:cNvPr id="5" name="body-4">
            <a:extLst xmlns:a="http://schemas.openxmlformats.org/drawingml/2006/main">
              <a:ext uri="{FF2B5EF4-FFF2-40B4-BE49-F238E27FC236}">
                <a16:creationId xmlns:a16="http://schemas.microsoft.com/office/drawing/2014/main" id="{DB1A19A8-C745-4853-B1E8-642951527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95950"/>
            <a:ext cx="2276475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3185AC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3185AC"/>
                </a:solidFill>
                <a:latin typeface="Segoe UI"/>
                <a:ea typeface="Segoe UI"/>
                <a:cs typeface="Segoe UI"/>
              </a:defRPr>
            </a:pPr>
            <a:r>
              <a:rPr sz="1575" b="0">
                <a:solidFill>
                  <a:srgbClr val="3185AC"/>
                </a:solidFill>
                <a:latin typeface="Segoe UI"/>
                <a:ea typeface="Segoe UI"/>
                <a:cs typeface="Segoe UI"/>
              </a:rPr>
              <a:t>Срок / период</a:t>
            </a:r>
          </a:p>
        </p:txBody>
      </p:sp>
      <p:sp>
        <p:nvSpPr>
          <p:cNvPr id="6" name="body-5">
            <a:extLst xmlns:a="http://schemas.openxmlformats.org/drawingml/2006/main">
              <a:ext uri="{FF2B5EF4-FFF2-40B4-BE49-F238E27FC236}">
                <a16:creationId xmlns:a16="http://schemas.microsoft.com/office/drawing/2014/main" id="{178F495C-F844-45B4-80F1-D63BD869B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3638550"/>
            <a:ext cx="233362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102958"/>
                </a:solidFill>
                <a:latin typeface="Segoe UI"/>
                <a:ea typeface="Segoe UI"/>
                <a:cs typeface="Segoe UI"/>
              </a:rPr>
              <a:t>Название этапа</a:t>
            </a:r>
          </a:p>
        </p:txBody>
      </p:sp>
      <p:sp>
        <p:nvSpPr>
          <p:cNvPr id="7" name="body-6">
            <a:extLst xmlns:a="http://schemas.openxmlformats.org/drawingml/2006/main">
              <a:ext uri="{FF2B5EF4-FFF2-40B4-BE49-F238E27FC236}">
                <a16:creationId xmlns:a16="http://schemas.microsoft.com/office/drawing/2014/main" id="{7B37441C-28C5-4EC4-A1CC-9C690C6CF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4505325"/>
            <a:ext cx="2276475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4D6480"/>
                </a:solidFill>
                <a:latin typeface="Segoe UI"/>
                <a:ea typeface="Segoe UI"/>
                <a:cs typeface="Segoe UI"/>
              </a:rPr>
              <a:t>Ключевое действие</a:t>
            </a:r>
          </a:p>
          <a:p xmlns:a="http://schemas.openxmlformats.org/drawingml/2006/main">
            <a:pPr>
              <a:defRPr sz="187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4D6480"/>
                </a:solidFill>
                <a:latin typeface="Segoe UI"/>
                <a:ea typeface="Segoe UI"/>
                <a:cs typeface="Segoe UI"/>
              </a:rPr>
              <a:t>и ожидаемый результат</a:t>
            </a:r>
          </a:p>
        </p:txBody>
      </p:sp>
      <p:sp>
        <p:nvSpPr>
          <p:cNvPr id="8" name="body-7">
            <a:extLst xmlns:a="http://schemas.openxmlformats.org/drawingml/2006/main">
              <a:ext uri="{FF2B5EF4-FFF2-40B4-BE49-F238E27FC236}">
                <a16:creationId xmlns:a16="http://schemas.microsoft.com/office/drawing/2014/main" id="{ED93C669-1001-4539-BBFC-B729737A0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5695950"/>
            <a:ext cx="2276475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3185AC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3185AC"/>
                </a:solidFill>
                <a:latin typeface="Segoe UI"/>
                <a:ea typeface="Segoe UI"/>
                <a:cs typeface="Segoe UI"/>
              </a:defRPr>
            </a:pPr>
            <a:r>
              <a:rPr sz="1575" b="0">
                <a:solidFill>
                  <a:srgbClr val="3185AC"/>
                </a:solidFill>
                <a:latin typeface="Segoe UI"/>
                <a:ea typeface="Segoe UI"/>
                <a:cs typeface="Segoe UI"/>
              </a:rPr>
              <a:t>Срок / период</a:t>
            </a:r>
          </a:p>
        </p:txBody>
      </p:sp>
      <p:sp>
        <p:nvSpPr>
          <p:cNvPr id="9" name="body-8">
            <a:extLst xmlns:a="http://schemas.openxmlformats.org/drawingml/2006/main">
              <a:ext uri="{FF2B5EF4-FFF2-40B4-BE49-F238E27FC236}">
                <a16:creationId xmlns:a16="http://schemas.microsoft.com/office/drawing/2014/main" id="{24E79B8D-EEDE-47EB-9BB7-E15D780FC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638550"/>
            <a:ext cx="233362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102958"/>
                </a:solidFill>
                <a:latin typeface="Segoe UI"/>
                <a:ea typeface="Segoe UI"/>
                <a:cs typeface="Segoe UI"/>
              </a:rPr>
              <a:t>Название этапа</a:t>
            </a:r>
          </a:p>
        </p:txBody>
      </p:sp>
      <p:sp>
        <p:nvSpPr>
          <p:cNvPr id="10" name="body-9">
            <a:extLst xmlns:a="http://schemas.openxmlformats.org/drawingml/2006/main">
              <a:ext uri="{FF2B5EF4-FFF2-40B4-BE49-F238E27FC236}">
                <a16:creationId xmlns:a16="http://schemas.microsoft.com/office/drawing/2014/main" id="{C13D4B44-FC1E-4CC7-8750-774C487B0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505325"/>
            <a:ext cx="2276475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4D6480"/>
                </a:solidFill>
                <a:latin typeface="Segoe UI"/>
                <a:ea typeface="Segoe UI"/>
                <a:cs typeface="Segoe UI"/>
              </a:rPr>
              <a:t>Ключевое действие</a:t>
            </a:r>
          </a:p>
          <a:p xmlns:a="http://schemas.openxmlformats.org/drawingml/2006/main">
            <a:pPr>
              <a:defRPr sz="187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4D6480"/>
                </a:solidFill>
                <a:latin typeface="Segoe UI"/>
                <a:ea typeface="Segoe UI"/>
                <a:cs typeface="Segoe UI"/>
              </a:rPr>
              <a:t>и ожидаемый результат</a:t>
            </a:r>
          </a:p>
        </p:txBody>
      </p:sp>
      <p:sp>
        <p:nvSpPr>
          <p:cNvPr id="11" name="body-10">
            <a:extLst xmlns:a="http://schemas.openxmlformats.org/drawingml/2006/main">
              <a:ext uri="{FF2B5EF4-FFF2-40B4-BE49-F238E27FC236}">
                <a16:creationId xmlns:a16="http://schemas.microsoft.com/office/drawing/2014/main" id="{23AF76BD-EB43-4758-A455-0D9E75A54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695950"/>
            <a:ext cx="2276475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3185AC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3185AC"/>
                </a:solidFill>
                <a:latin typeface="Segoe UI"/>
                <a:ea typeface="Segoe UI"/>
                <a:cs typeface="Segoe UI"/>
              </a:defRPr>
            </a:pPr>
            <a:r>
              <a:rPr sz="1575" b="0">
                <a:solidFill>
                  <a:srgbClr val="3185AC"/>
                </a:solidFill>
                <a:latin typeface="Segoe UI"/>
                <a:ea typeface="Segoe UI"/>
                <a:cs typeface="Segoe UI"/>
              </a:rPr>
              <a:t>Срок / период</a:t>
            </a:r>
          </a:p>
        </p:txBody>
      </p:sp>
      <p:sp>
        <p:nvSpPr>
          <p:cNvPr id="12" name="body-11">
            <a:extLst xmlns:a="http://schemas.openxmlformats.org/drawingml/2006/main">
              <a:ext uri="{FF2B5EF4-FFF2-40B4-BE49-F238E27FC236}">
                <a16:creationId xmlns:a16="http://schemas.microsoft.com/office/drawing/2014/main" id="{4422CFDE-CE24-44B2-B4A9-D94B38DB1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3638550"/>
            <a:ext cx="233362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102958"/>
                </a:solidFill>
                <a:latin typeface="Segoe UI"/>
                <a:ea typeface="Segoe UI"/>
                <a:cs typeface="Segoe UI"/>
              </a:rPr>
              <a:t>Название этапа</a:t>
            </a:r>
          </a:p>
        </p:txBody>
      </p:sp>
      <p:sp>
        <p:nvSpPr>
          <p:cNvPr id="13" name="body-12">
            <a:extLst xmlns:a="http://schemas.openxmlformats.org/drawingml/2006/main">
              <a:ext uri="{FF2B5EF4-FFF2-40B4-BE49-F238E27FC236}">
                <a16:creationId xmlns:a16="http://schemas.microsoft.com/office/drawing/2014/main" id="{CCE27195-3EB1-4641-AC26-EF3E18083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4505325"/>
            <a:ext cx="2276475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4D6480"/>
                </a:solidFill>
                <a:latin typeface="Segoe UI"/>
                <a:ea typeface="Segoe UI"/>
                <a:cs typeface="Segoe UI"/>
              </a:rPr>
              <a:t>Ключевое действие</a:t>
            </a:r>
          </a:p>
          <a:p xmlns:a="http://schemas.openxmlformats.org/drawingml/2006/main">
            <a:pPr>
              <a:defRPr sz="187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4D6480"/>
                </a:solidFill>
                <a:latin typeface="Segoe UI"/>
                <a:ea typeface="Segoe UI"/>
                <a:cs typeface="Segoe UI"/>
              </a:rPr>
              <a:t>и ожидаемый результат</a:t>
            </a:r>
          </a:p>
        </p:txBody>
      </p:sp>
      <p:sp>
        <p:nvSpPr>
          <p:cNvPr id="14" name="body-13">
            <a:extLst xmlns:a="http://schemas.openxmlformats.org/drawingml/2006/main">
              <a:ext uri="{FF2B5EF4-FFF2-40B4-BE49-F238E27FC236}">
                <a16:creationId xmlns:a16="http://schemas.microsoft.com/office/drawing/2014/main" id="{D6CD24D2-3FAE-427E-B7DE-164FFA361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5695950"/>
            <a:ext cx="2276475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3185AC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3185AC"/>
                </a:solidFill>
                <a:latin typeface="Segoe UI"/>
                <a:ea typeface="Segoe UI"/>
                <a:cs typeface="Segoe UI"/>
              </a:defRPr>
            </a:pPr>
            <a:r>
              <a:rPr sz="1575" b="0">
                <a:solidFill>
                  <a:srgbClr val="3185AC"/>
                </a:solidFill>
                <a:latin typeface="Segoe UI"/>
                <a:ea typeface="Segoe UI"/>
                <a:cs typeface="Segoe UI"/>
              </a:rPr>
              <a:t>Срок / период</a:t>
            </a:r>
          </a:p>
        </p:txBody>
      </p:sp>
    </p:spTree>
    <p:extLst>
      <p:ext uri="{BB962C8B-B14F-4D97-AF65-F5344CB8AC3E}">
        <p14:creationId xmlns:p14="http://schemas.microsoft.com/office/powerpoint/2010/main" val="1634249759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-0">
            <a:extLst xmlns:a="http://schemas.openxmlformats.org/drawingml/2006/main">
              <a:ext uri="{FF2B5EF4-FFF2-40B4-BE49-F238E27FC236}">
                <a16:creationId xmlns:a16="http://schemas.microsoft.com/office/drawing/2014/main" id="{8C092C22-AE8D-4C16-91EA-89DC8746C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76450" y="1666875"/>
            <a:ext cx="8677275" cy="2209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20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420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pPr>
            <a:r>
              <a:rPr sz="4200" b="1">
                <a:solidFill>
                  <a:srgbClr val="102958"/>
                </a:solidFill>
                <a:latin typeface="Segoe UI"/>
                <a:ea typeface="Segoe UI"/>
                <a:cs typeface="Segoe UI"/>
              </a:rPr>
              <a:t>Ключевая цитата</a:t>
            </a:r>
          </a:p>
          <a:p xmlns:a="http://schemas.openxmlformats.org/drawingml/2006/main">
            <a:pPr>
              <a:defRPr sz="420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pPr>
            <a:r>
              <a:rPr sz="4200" b="1">
                <a:solidFill>
                  <a:srgbClr val="102958"/>
                </a:solidFill>
                <a:latin typeface="Segoe UI"/>
                <a:ea typeface="Segoe UI"/>
                <a:cs typeface="Segoe UI"/>
              </a:rPr>
              <a:t>или главная мысль</a:t>
            </a:r>
          </a:p>
          <a:p xmlns:a="http://schemas.openxmlformats.org/drawingml/2006/main">
            <a:pPr>
              <a:defRPr sz="420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pPr>
            <a:r>
              <a:rPr sz="4200" b="1">
                <a:solidFill>
                  <a:srgbClr val="102958"/>
                </a:solidFill>
                <a:latin typeface="Segoe UI"/>
                <a:ea typeface="Segoe UI"/>
                <a:cs typeface="Segoe UI"/>
              </a:rPr>
              <a:t>выступления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A067C5CF-88C6-4A17-9D8A-AD9A1C690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3600" y="4371975"/>
            <a:ext cx="8382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102958"/>
                </a:solidFill>
                <a:latin typeface="Segoe UI"/>
                <a:ea typeface="Segoe UI"/>
                <a:cs typeface="Segoe UI"/>
              </a:rPr>
              <a:t>Имя Фамилия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B3325EC2-765A-4118-91BC-C61D83BBA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3600" y="4895850"/>
            <a:ext cx="838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4D6480"/>
                </a:solidFill>
                <a:latin typeface="Segoe UI"/>
                <a:ea typeface="Segoe UI"/>
                <a:cs typeface="Segoe UI"/>
              </a:rPr>
              <a:t>Должность или источник цитаты</a:t>
            </a:r>
          </a:p>
        </p:txBody>
      </p:sp>
    </p:spTree>
    <p:extLst>
      <p:ext uri="{BB962C8B-B14F-4D97-AF65-F5344CB8AC3E}">
        <p14:creationId xmlns:p14="http://schemas.microsoft.com/office/powerpoint/2010/main" val="1090881154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title-0">
            <a:extLst xmlns:a="http://schemas.openxmlformats.org/drawingml/2006/main">
              <a:ext uri="{FF2B5EF4-FFF2-40B4-BE49-F238E27FC236}">
                <a16:creationId xmlns:a16="http://schemas.microsoft.com/office/drawing/2014/main" id="{A23B58D0-1227-427B-AB07-8AF9AB57D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66875"/>
            <a:ext cx="6953250" cy="1866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25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525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pPr>
            <a:r>
              <a:rPr sz="5250" b="1">
                <a:solidFill>
                  <a:srgbClr val="102958"/>
                </a:solidFill>
                <a:latin typeface="Segoe UI"/>
                <a:ea typeface="Segoe UI"/>
                <a:cs typeface="Segoe UI"/>
              </a:rPr>
              <a:t>Спасибо</a:t>
            </a:r>
          </a:p>
          <a:p xmlns:a="http://schemas.openxmlformats.org/drawingml/2006/main">
            <a:pPr>
              <a:defRPr sz="5250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pPr>
            <a:r>
              <a:rPr sz="5250" b="1">
                <a:solidFill>
                  <a:srgbClr val="102958"/>
                </a:solidFill>
                <a:latin typeface="Segoe UI"/>
                <a:ea typeface="Segoe UI"/>
                <a:cs typeface="Segoe UI"/>
              </a:rPr>
              <a:t>за внимание</a:t>
            </a:r>
          </a:p>
        </p:txBody>
      </p:sp>
      <p:sp>
        <p:nvSpPr>
          <p:cNvPr id="2" name="subtitle-1">
            <a:extLst xmlns:a="http://schemas.openxmlformats.org/drawingml/2006/main">
              <a:ext uri="{FF2B5EF4-FFF2-40B4-BE49-F238E27FC236}">
                <a16:creationId xmlns:a16="http://schemas.microsoft.com/office/drawing/2014/main" id="{29087D5B-0DA5-436E-9029-5F3A36F91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00475"/>
            <a:ext cx="619125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4D6480"/>
                </a:solidFill>
                <a:latin typeface="Segoe UI"/>
                <a:ea typeface="Segoe UI"/>
                <a:cs typeface="Segoe UI"/>
              </a:rPr>
              <a:t>Вопросы и обсуждение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38431D5E-4770-4815-AB6B-E5B1C9043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038725"/>
            <a:ext cx="61912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75" b="1">
                <a:solidFill>
                  <a:srgbClr val="102958"/>
                </a:solidFill>
                <a:latin typeface="Segoe UI"/>
                <a:ea typeface="Segoe UI"/>
                <a:cs typeface="Segoe UI"/>
              </a:defRPr>
            </a:pPr>
            <a:r>
              <a:rPr sz="1875" b="1">
                <a:solidFill>
                  <a:srgbClr val="102958"/>
                </a:solidFill>
                <a:latin typeface="Segoe UI"/>
                <a:ea typeface="Segoe UI"/>
                <a:cs typeface="Segoe UI"/>
              </a:rPr>
              <a:t>Имя Фамилия</a:t>
            </a:r>
          </a:p>
        </p:txBody>
      </p:sp>
      <p:sp>
        <p:nvSpPr>
          <p:cNvPr id="4" name="body-3">
            <a:extLst xmlns:a="http://schemas.openxmlformats.org/drawingml/2006/main">
              <a:ext uri="{FF2B5EF4-FFF2-40B4-BE49-F238E27FC236}">
                <a16:creationId xmlns:a16="http://schemas.microsoft.com/office/drawing/2014/main" id="{7F279D09-40D5-4718-ADA1-1D1095539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54355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4D6480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4D6480"/>
                </a:solidFill>
                <a:latin typeface="Segoe UI"/>
                <a:ea typeface="Segoe UI"/>
                <a:cs typeface="Segoe UI"/>
              </a:rPr>
              <a:t>Почта / телефон / сайт</a:t>
            </a:r>
          </a:p>
        </p:txBody>
      </p:sp>
    </p:spTree>
    <p:extLst>
      <p:ext uri="{BB962C8B-B14F-4D97-AF65-F5344CB8AC3E}">
        <p14:creationId xmlns:p14="http://schemas.microsoft.com/office/powerpoint/2010/main" val="927278637"/>
      </p:ext>
    </p:extLst>
  </p:cSld>
</p:sld>
</file>

<file path=ppt/theme/theme1.xml><?xml version="1.0" encoding="utf-8"?>
<a:theme xmlns:a="http://schemas.openxmlformats.org/drawingml/2006/main" name="Небо и степь">
  <a:themeElements>
    <a:clrScheme name="Небо и степь">
      <a:dk1>
        <a:srgbClr val="102958"/>
      </a:dk1>
      <a:lt1>
        <a:srgbClr val="FFFFFF"/>
      </a:lt1>
      <a:dk2>
        <a:srgbClr val="4D6480"/>
      </a:dk2>
      <a:lt2>
        <a:srgbClr val="EAF6FA"/>
      </a:lt2>
      <a:accent1>
        <a:srgbClr val="102958"/>
      </a:accent1>
      <a:accent2>
        <a:srgbClr val="7FC7E1"/>
      </a:accent2>
      <a:accent3>
        <a:srgbClr val="E9B726"/>
      </a:accent3>
      <a:accent4>
        <a:srgbClr val="3185AC"/>
      </a:accent4>
      <a:accent5>
        <a:srgbClr val="BFE6F2"/>
      </a:accent5>
      <a:accent6>
        <a:srgbClr val="A7BBCF"/>
      </a:accent6>
      <a:hlink>
        <a:srgbClr val="3185AC"/>
      </a:hlink>
      <a:folHlink>
        <a:srgbClr val="5973A3"/>
      </a:folHlink>
    </a:clrScheme>
    <a:fontScheme name="Segoe UI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Небо и степь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2026-10-03T01:01:56.9930000Z</dcterms:created>
  <dcterms:modified xsi:type="dcterms:W3CDTF">2026-10-03T01:01:56.9930000Z</dcterms:modified>
</coreProperties>
</file>