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9d39480a6740d2" /><Relationship Type="http://schemas.openxmlformats.org/officeDocument/2006/relationships/extended-properties" Target="/docProps/app.xml" Id="Rffc1edf972d2458c" /><Relationship Type="http://schemas.openxmlformats.org/officeDocument/2006/relationships/officeDocument" Target="/ppt/presentation.xml" Id="Rd0d5aad109e241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4b3815a4a0c0448e"/>
  </p:sldMasterIdLst>
  <p:notesMasterIdLst>
    <p:notesMasterId xmlns:r="http://schemas.openxmlformats.org/officeDocument/2006/relationships" r:id="Rca4635a06eaa48a1"/>
  </p:notesMasterIdLst>
  <p:sldIdLst>
    <p:sldId xmlns:r="http://schemas.openxmlformats.org/officeDocument/2006/relationships" id="256" r:id="R891e0d1b77f6488f"/>
    <p:sldId xmlns:r="http://schemas.openxmlformats.org/officeDocument/2006/relationships" id="257" r:id="R3d849d83c213445d"/>
    <p:sldId xmlns:r="http://schemas.openxmlformats.org/officeDocument/2006/relationships" id="258" r:id="R0866a060198e4890"/>
    <p:sldId xmlns:r="http://schemas.openxmlformats.org/officeDocument/2006/relationships" id="259" r:id="R8fd948498b334865"/>
    <p:sldId xmlns:r="http://schemas.openxmlformats.org/officeDocument/2006/relationships" id="260" r:id="R5b490c6694f0448b"/>
    <p:sldId xmlns:r="http://schemas.openxmlformats.org/officeDocument/2006/relationships" id="261" r:id="R75603c9908c8435d"/>
    <p:sldId xmlns:r="http://schemas.openxmlformats.org/officeDocument/2006/relationships" id="262" r:id="R9d2791ce67094af1"/>
    <p:sldId xmlns:r="http://schemas.openxmlformats.org/officeDocument/2006/relationships" id="263" r:id="Ra03c8d1a1ded42dc"/>
    <p:sldId xmlns:r="http://schemas.openxmlformats.org/officeDocument/2006/relationships" id="264" r:id="Rcac367e007524efc"/>
    <p:sldId xmlns:r="http://schemas.openxmlformats.org/officeDocument/2006/relationships" id="265" r:id="Rc9a40c6b12494d3d"/>
    <p:sldId xmlns:r="http://schemas.openxmlformats.org/officeDocument/2006/relationships" id="266" r:id="R6139ce893bc54452"/>
    <p:sldId xmlns:r="http://schemas.openxmlformats.org/officeDocument/2006/relationships" id="267" r:id="Rd64e216cbd504c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a3c174ab53b94626"/><Relationship Type="http://schemas.openxmlformats.org/officeDocument/2006/relationships/slideMaster" Target="/ppt/slideMasters/slideMaster2.xml" Id="R4b3815a4a0c0448e"/><Relationship Type="http://schemas.openxmlformats.org/officeDocument/2006/relationships/notesMaster" Target="/ppt/notesMasters/notesMaster1.xml" Id="Rca4635a06eaa48a1"/><Relationship Type="http://schemas.openxmlformats.org/officeDocument/2006/relationships/presProps" Target="/ppt/presProps.xml" Id="Ree2675ffaf644111"/><Relationship Type="http://schemas.openxmlformats.org/officeDocument/2006/relationships/tableStyles" Target="/ppt/tableStyles.xml" Id="R3446ba096f924a14"/><Relationship Type="http://schemas.openxmlformats.org/officeDocument/2006/relationships/slide" Target="/ppt/slides/slide1.xml" Id="R891e0d1b77f6488f"/><Relationship Type="http://schemas.openxmlformats.org/officeDocument/2006/relationships/slide" Target="/ppt/slides/slide2.xml" Id="R3d849d83c213445d"/><Relationship Type="http://schemas.openxmlformats.org/officeDocument/2006/relationships/slide" Target="/ppt/slides/slide3.xml" Id="R0866a060198e4890"/><Relationship Type="http://schemas.openxmlformats.org/officeDocument/2006/relationships/slide" Target="/ppt/slides/slide4.xml" Id="R8fd948498b334865"/><Relationship Type="http://schemas.openxmlformats.org/officeDocument/2006/relationships/slide" Target="/ppt/slides/slide5.xml" Id="R5b490c6694f0448b"/><Relationship Type="http://schemas.openxmlformats.org/officeDocument/2006/relationships/slide" Target="/ppt/slides/slide6.xml" Id="R75603c9908c8435d"/><Relationship Type="http://schemas.openxmlformats.org/officeDocument/2006/relationships/slide" Target="/ppt/slides/slide7.xml" Id="R9d2791ce67094af1"/><Relationship Type="http://schemas.openxmlformats.org/officeDocument/2006/relationships/slide" Target="/ppt/slides/slide8.xml" Id="Ra03c8d1a1ded42dc"/><Relationship Type="http://schemas.openxmlformats.org/officeDocument/2006/relationships/slide" Target="/ppt/slides/slide9.xml" Id="Rcac367e007524efc"/><Relationship Type="http://schemas.openxmlformats.org/officeDocument/2006/relationships/slide" Target="/ppt/slides/slide10.xml" Id="Rc9a40c6b12494d3d"/><Relationship Type="http://schemas.openxmlformats.org/officeDocument/2006/relationships/slide" Target="/ppt/slides/slide11.xml" Id="R6139ce893bc54452"/><Relationship Type="http://schemas.openxmlformats.org/officeDocument/2006/relationships/slide" Target="/ppt/slides/slide12.xml" Id="Rd64e216cbd504cdc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f4711039c26e42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Нефритовый лотос">
      <a:dk1>
        <a:srgbClr val="15534F"/>
      </a:dk1>
      <a:lt1>
        <a:srgbClr val="FFFFFF"/>
      </a:lt1>
      <a:dk2>
        <a:srgbClr val="4D6B64"/>
      </a:dk2>
      <a:lt2>
        <a:srgbClr val="E8EEE6"/>
      </a:lt2>
      <a:accent1>
        <a:srgbClr val="15534F"/>
      </a:accent1>
      <a:accent2>
        <a:srgbClr val="A68B57"/>
      </a:accent2>
      <a:accent3>
        <a:srgbClr val="4D6B64"/>
      </a:accent3>
      <a:accent4>
        <a:srgbClr val="D4DDD3"/>
      </a:accent4>
      <a:accent5>
        <a:srgbClr val="E8EEE6"/>
      </a:accent5>
      <a:accent6>
        <a:srgbClr val="87968E"/>
      </a:accent6>
      <a:hlink>
        <a:srgbClr val="A68B57"/>
      </a:hlink>
      <a:folHlink>
        <a:srgbClr val="4D6B64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Нефритовый лотос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c2849bdfba4253" /><Relationship Type="http://schemas.openxmlformats.org/officeDocument/2006/relationships/notesMaster" Target="/ppt/notesMasters/notesMaster1.xml" Id="R2ed66983779949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1b20204d104405" /><Relationship Type="http://schemas.openxmlformats.org/officeDocument/2006/relationships/notesMaster" Target="/ppt/notesMasters/notesMaster1.xml" Id="R1c1ea78bc2434c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b8616887554f8b" /><Relationship Type="http://schemas.openxmlformats.org/officeDocument/2006/relationships/notesMaster" Target="/ppt/notesMasters/notesMaster1.xml" Id="R6074bef4e9784b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4bf8fb03ac49ec" /><Relationship Type="http://schemas.openxmlformats.org/officeDocument/2006/relationships/notesMaster" Target="/ppt/notesMasters/notesMaster1.xml" Id="Re890fa2571d844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347fa2169e418e" /><Relationship Type="http://schemas.openxmlformats.org/officeDocument/2006/relationships/notesMaster" Target="/ppt/notesMasters/notesMaster1.xml" Id="R4f421a101b9145e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ff581f14504e40" /><Relationship Type="http://schemas.openxmlformats.org/officeDocument/2006/relationships/notesMaster" Target="/ppt/notesMasters/notesMaster1.xml" Id="R626b9e2b1c0e4d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4e408edf454269" /><Relationship Type="http://schemas.openxmlformats.org/officeDocument/2006/relationships/notesMaster" Target="/ppt/notesMasters/notesMaster1.xml" Id="R26018a424443492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d9579f8709a45ff" /><Relationship Type="http://schemas.openxmlformats.org/officeDocument/2006/relationships/notesMaster" Target="/ppt/notesMasters/notesMaster1.xml" Id="R7533e7f4b1f24b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8f74940a084031" /><Relationship Type="http://schemas.openxmlformats.org/officeDocument/2006/relationships/notesMaster" Target="/ppt/notesMasters/notesMaster1.xml" Id="R21479f105efd4bb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dfa6a31c8e440a" /><Relationship Type="http://schemas.openxmlformats.org/officeDocument/2006/relationships/notesMaster" Target="/ppt/notesMasters/notesMaster1.xml" Id="R673ddba666ba44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de95a265264d97" /><Relationship Type="http://schemas.openxmlformats.org/officeDocument/2006/relationships/notesMaster" Target="/ppt/notesMasters/notesMaster1.xml" Id="Ra6098193133549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b7b607231424e0e" /><Relationship Type="http://schemas.openxmlformats.org/officeDocument/2006/relationships/notesMaster" Target="/ppt/notesMasters/notesMaster1.xml" Id="R12bbf90f338e4d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«Нефритовый лотос», 16:9. 12 образцов слайдов и 12 именованных макетов. Дублируйте образец либо используйте «Главная → Создать слайд / Макет». Тексты и поле изображения редактируются. Таблица на слайде 9 и диаграмма на слайде 8 являются нативными объектами. Для сохранения их оформления дублируйте слайды. Числа демонстрационные. Шрифт Segoe UI. Фоны с узорами и лотосом находятся на макетах как PNG и заменяются через «Вид → Образец слайдов». Перед показом замените примеры своим содержанием.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Числа 24%, 120 и 3,5× являются демонстрационными и не отражают реальные показатели.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диаграмма. Для редактирования используйте «Изменить данные». Встроенная книга содержит демонстрационный ряд: 12, 18, 24, 32, условные единицы. Для сохранения оформления дублируйте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таблица. Все строки, столбцы и тексты редактируются. Замените образцы описаний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«Нефритовый лотос» по принятому пользователем эскизу. Молочная основа, нефритовая полоса на обложке, латунный лотос и светлый силуэт цветка в углу внутренних слайдов.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9b77598a288479b" /><Relationship Type="http://schemas.openxmlformats.org/officeDocument/2006/relationships/image" Target="/ppt/media/image.png" Id="R07de9675c3384a1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77160240ba74ff3" /><Relationship Type="http://schemas.openxmlformats.org/officeDocument/2006/relationships/image" Target="/ppt/media/image2.png" Id="R03db030f5b5e4a8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9bac2fe6ccb4652" /><Relationship Type="http://schemas.openxmlformats.org/officeDocument/2006/relationships/image" Target="/ppt/media/image3.png" Id="Ra1e7e49b8b3c4f38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583774d20114e82" /><Relationship Type="http://schemas.openxmlformats.org/officeDocument/2006/relationships/image" Target="/ppt/media/image4.png" Id="R61143a54601241d5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378c3284edd474f" /><Relationship Type="http://schemas.openxmlformats.org/officeDocument/2006/relationships/image" Target="/ppt/media/image5.png" Id="R179475a994944849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c5c9aa0910e4cd5" /><Relationship Type="http://schemas.openxmlformats.org/officeDocument/2006/relationships/image" Target="/ppt/media/image6.png" Id="R1b651e46d1624979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8545b89ec6f45a4" /><Relationship Type="http://schemas.openxmlformats.org/officeDocument/2006/relationships/image" Target="/ppt/media/image7.png" Id="R0e05a4c1bd3942eb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103fd2532d24a03" /><Relationship Type="http://schemas.openxmlformats.org/officeDocument/2006/relationships/image" Target="/ppt/media/image8.png" Id="R8e65a0c3e7914e2f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da9b30e5b944640" /><Relationship Type="http://schemas.openxmlformats.org/officeDocument/2006/relationships/image" Target="/ppt/media/image9.png" Id="Rfac617dac2504eb7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6f0ba7ad945497f" /><Relationship Type="http://schemas.openxmlformats.org/officeDocument/2006/relationships/image" Target="/ppt/media/image10.png" Id="R1261257e58cd4810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292e4850f5049ef" /><Relationship Type="http://schemas.openxmlformats.org/officeDocument/2006/relationships/image" Target="/ppt/media/image11.png" Id="R5d3de889b8fd4c8b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e7ca5a631c748a6" /><Relationship Type="http://schemas.openxmlformats.org/officeDocument/2006/relationships/image" Target="/ppt/media/image12.png" Id="R0def9bd5ecd449fd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418A0-B54A-4AEE-8E0C-1EEE538AC7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de9675c3384a1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B5DD76C-88FD-42E6-A660-906F186FD1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321945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45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45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презентации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68C268A7-6F48-4711-B2FD-19DF49E2154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09750" y="408622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  <p:sp>
        <p:nvSpPr>
          <p:cNvPr id="4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0BEDE7F-F8C2-4CC8-AC61-9FC85EAC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867275"/>
            <a:ext cx="1371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B15FE4-6AD8-4860-92F4-F61B5E65AF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db030f5b5e4a8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81AB144-3F9E-4AEE-8CC7-FC5CDAA02D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5047112-C252-460A-B962-D70E7260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2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F82C330-BE2F-4A8C-9042-F254A4416A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D155F1A9-6D1A-46DC-9FAE-E8A82A67902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19716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BD71D7B4-69CF-4F78-83C8-399EDB74F63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676400" y="200025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B4D0E65-CF2A-4FC8-B059-A7963835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571750"/>
            <a:ext cx="9191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DD3"/>
            </a:solidFill>
          </a:ln>
        </p:spPr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D305EA6F-A7F7-4C2C-9728-E81F9A78F03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" y="27908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BFF236E8-63C2-41C0-B957-2EE0B3C8E0FF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676400" y="28194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5C8BF68-8C94-4A6C-ACA7-D9A8E28AE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390900"/>
            <a:ext cx="9191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DD3"/>
            </a:solidFill>
          </a:ln>
        </p:spPr>
      </p:sp>
      <p:sp>
        <p:nvSpPr>
          <p:cNvPr id="11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0F8FD818-5FD1-4B44-83D1-764ECECC0E5A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666750" y="36099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2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2F3E265B-3560-4543-AA86-910840F53398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1676400" y="363855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D8C2542-F372-4920-B2B9-C88B1BE6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210050"/>
            <a:ext cx="9191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DD3"/>
            </a:solidFill>
          </a:ln>
        </p:spPr>
      </p:sp>
      <p:sp>
        <p:nvSpPr>
          <p:cNvPr id="14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310B1579-B250-4601-90BD-423A882B0393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666750" y="44291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5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7C6DCFD8-E73B-4B79-800A-CCF8A4E2241B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1676400" y="44577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1B21F-25D1-4214-91FB-E95CDA0357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7e49b8b3c4f3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A18BE3A-22F6-40CE-A888-3D89FCFA0AC5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62000" y="571500"/>
            <a:ext cx="1143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0F6D502-E60F-4CA5-9CA6-F0901AB3AC3D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904875" y="3248025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45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раздела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F9DE70C2-D629-4811-B452-6EFCE0C8408C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1809750" y="4257675"/>
            <a:ext cx="8572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4F4970-2311-487C-AD66-0B15F983B0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143a54601241d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478FDF5-AF3E-4D55-9DB4-90D9264F37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C2C46D9-0D11-4BAF-97CF-AB92385E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2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49A29E34-208A-4CD8-A8C4-B3599EF581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85784D9C-946C-4B60-A453-25C997AE2DB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0100" y="2219325"/>
            <a:ext cx="604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7E37614F-259B-4811-B9FC-B194CA41CDE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00100" y="3238500"/>
            <a:ext cx="6096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Краткое пояснение основной идеи.</a:t>
            </a:r>
          </a:p>
          <a:p xmlns:a="http://schemas.openxmlformats.org/drawingml/2006/main">
            <a: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F2A2B39-CB82-437C-A299-30B54A13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952625"/>
            <a:ext cx="0" cy="3095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9C90D5FC-3F41-484B-BEB4-B010F8956821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7905750" y="2266950"/>
            <a:ext cx="3124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Вывод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4CBC1014-CB47-406F-8DA5-337B27FC2A5D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7905750" y="3190875"/>
            <a:ext cx="31242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Главный результат</a:t>
            </a:r>
          </a:p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или рекомендация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8D46D-226B-4148-BE05-7CD47CEB92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9475a99494484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A70DF59-D5ED-48E3-A438-D579A26B8D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817A1A8-81E8-43D6-91B2-15F3CE71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2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2A976E0-BEF7-4E42-A93F-AB2D89F2AE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A6C52EE-2ADA-4982-871D-E1D00A0F56D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2038350"/>
            <a:ext cx="3981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7DAFA562-AA84-4A0B-B0D8-CC430824563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66750" y="2895600"/>
            <a:ext cx="39814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C77EB7F-5FCC-47B4-AA30-700C658BDAA2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381625" y="2047875"/>
            <a:ext cx="5762625" cy="2981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E6"/>
          </a:solidFill>
          <a:ln xmlns:a="http://schemas.openxmlformats.org/drawingml/2006/main" w="9525">
            <a:solidFill>
              <a:srgbClr val="D4DDD3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66FF8DE0-337B-4113-820F-0CCB2F0EF2B6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381625" y="5181600"/>
            <a:ext cx="5762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Направления работы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FA45B-45DB-43DF-ABD0-F5D1EFC53A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651e46d162497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6DC68CA-05E6-40C8-8BDA-A33DD2307A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Направления работы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1AEF0C2-B0ED-49D1-AABB-68C85264C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2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7858DEC-954B-418F-8D49-A81F6869AC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4F51DB5-E677-4191-9DD9-30394E79B04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2190750"/>
            <a:ext cx="319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977FD9D-58B7-4C46-868E-71CD4E27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67025"/>
            <a:ext cx="283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7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E2A3C470-DF30-4E70-80E3-E2570FE69E8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66750" y="3190875"/>
            <a:ext cx="3194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Цели</a:t>
            </a:r>
          </a:p>
        </p:txBody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95231D9-5198-42A1-A351-16555221C49A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" y="4048125"/>
            <a:ext cx="3194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Основная задача</a:t>
            </a:r>
          </a:p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DD64D85D-19E1-4A8C-BACB-3153160BAE0B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308475" y="2190750"/>
            <a:ext cx="319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BC699914-5D33-4523-9EBE-8B29FE22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475" y="2867025"/>
            <a:ext cx="283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11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A83F3ADB-35E8-4D95-A4C4-38BCADC43E9D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308475" y="3190875"/>
            <a:ext cx="3194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Ресурсы</a:t>
            </a:r>
          </a:p>
        </p:txBody>
      </p:sp>
      <p:sp>
        <p:nvSpPr>
          <p:cNvPr id="12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4A8D00BB-E1CE-40D1-A88A-465E92B51D11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308475" y="4048125"/>
            <a:ext cx="3194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Команда, сроки</a:t>
            </a:r>
          </a:p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 необходимые средства</a:t>
            </a:r>
          </a:p>
        </p:txBody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3F0B2196-0981-421F-A038-5E0CBB97E4E3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7950200" y="2190750"/>
            <a:ext cx="319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E74BE8D-01EE-47E3-9807-A6E9A112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0200" y="2867025"/>
            <a:ext cx="283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15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43EE8EBB-9242-4ABE-ADD1-82D2E5CEBBE5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7950200" y="3190875"/>
            <a:ext cx="3194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План</a:t>
            </a:r>
          </a:p>
        </p:txBody>
      </p:sp>
      <p:sp>
        <p:nvSpPr>
          <p:cNvPr id="16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D2B22B0F-34C7-4DF3-9E64-A946F3D9C721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7950200" y="4048125"/>
            <a:ext cx="3194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Последовательность</a:t>
            </a:r>
          </a:p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ключевых действий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3C99A5-366E-4FF9-8E2C-86BE8BAA0E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05a4c1bd3942e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2D2A1FB-7E25-4D88-B72F-83378D7163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6B8951F-504D-42EF-AF16-F2EF0EA8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2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5250E95-F77B-4E89-A7BF-68E509EAD41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84333619-D7AC-4492-A491-D9319990A89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2143125"/>
            <a:ext cx="3206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1324363-D145-40E9-BBC6-9EC9543EFC0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66750" y="3476625"/>
            <a:ext cx="3206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564DBECA-9C47-4941-AE25-EDD2F95A180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C62F44C2-6670-43FE-9299-B01EA86C2D1D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302125" y="2143125"/>
            <a:ext cx="3206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F310C3C4-95A7-47E5-A2AB-E1705B0DFA19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302125" y="3476625"/>
            <a:ext cx="3206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0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6688C907-9912-4CC9-81A8-5AA96492F277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302125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1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290C64EF-E5DC-44CF-B7CB-8FF81130B300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7937500" y="2143125"/>
            <a:ext cx="3206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2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C46B2F34-BF0F-4914-B094-BB6FBA16BC3F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7937500" y="3476625"/>
            <a:ext cx="3206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3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0EDEE01E-9440-489A-A11A-FF642BA47466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793750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4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B06BC4DB-BF3E-4F47-BF9A-F6A8E0D05869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666750" y="5505450"/>
            <a:ext cx="914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1C9F38-74F4-4ECE-AF51-8DD51E85D5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65a0c3e7914e2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5FDA8C8-8D12-4694-9E39-12489BD1E1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F1549F2-FC59-4B75-9AEB-62AA179E1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2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D2AB670-4DEA-4B6D-9C9E-1B26C172B7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A2B95B61-99D9-4758-A2C7-FFFE521B58B2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600075" y="1962150"/>
            <a:ext cx="6915150" cy="3257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DE54190-FBD7-492B-97D4-6B89C556320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962900" y="2028825"/>
            <a:ext cx="31813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9406C87D-CD72-478F-9EB2-5EDC08986AA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962900" y="3067050"/>
            <a:ext cx="318135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011DEF46-0894-46AC-B13C-9CF242BD49F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" y="5505450"/>
            <a:ext cx="923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335CC-1257-46F7-80F7-52CAE8969B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c617dac2504eb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14947F6-D6B4-4CCE-BAC2-AA93103BAB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A9861AB5-E42B-4D8E-A73B-CB13142F3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2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2640DBF-8FC4-49E9-B4A6-D3F17CAB5F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9798003-A094-40FE-B2E9-6DF454C3C0EE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666750" y="2000250"/>
            <a:ext cx="10477500" cy="3000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71E5F617-3FE6-4D68-AE44-1E34BDFF871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5210175"/>
            <a:ext cx="876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План по этапам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69B0C8-E7F6-45C8-8067-DC1C91D86B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61257e58cd481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FCA4A26-E09B-4D01-8373-394A57F7EF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569F328-AA3F-49E5-8CE5-C6E42AAA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2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B4DA12F-0674-4E1E-8492-66BBA19A90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8A55352-BD2F-472C-A069-5F1E5845191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18573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4772D5F3-99E4-4C20-9DC3-66FF2D75F42F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381250" y="21240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Подготовка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0568363B-F790-4479-8E82-804931BB2042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143625" y="2190750"/>
            <a:ext cx="5000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Задача и необходимые материалы</a:t>
            </a:r>
          </a:p>
        </p:txBody>
      </p:sp>
      <p:sp>
        <p:nvSpPr>
          <p:cNvPr id="8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2A90B1C7-6813-4CD3-8169-7A5B7412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67025"/>
            <a:ext cx="1047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DD3"/>
            </a:solidFill>
          </a:ln>
        </p:spPr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6324929E-1D81-4C6D-86D4-B819E7DFCD39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66750" y="298132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60FDF1B6-EFAB-452F-AB73-623DC704503A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2381250" y="324802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Реализация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14FA2DF0-34B6-49E2-A318-38F0FA6FC354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6143625" y="3314700"/>
            <a:ext cx="5000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Основные действия и сроки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BB0AF8B1-B699-4D56-A14E-EEE37512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90975"/>
            <a:ext cx="1047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DD3"/>
            </a:solidFill>
          </a:ln>
        </p:spPr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B9465A57-006D-452F-A8F5-72D4DBC82510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666750" y="41052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85A776FB-98D3-4721-AFE2-75042850C8E0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2381250" y="43719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5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7B9DE66A-6313-4051-9E39-DCA737285A1A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143625" y="4438650"/>
            <a:ext cx="5000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Итог и дальнейшие шаги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1E6BEB-FB0C-4488-B264-5DA0527DC2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de889b8fd4c8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37AA9C30-A27B-40A3-885D-1B5ABA567FB0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912A72B-A1A5-4B61-8085-81AABECAB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66750" y="1714500"/>
            <a:ext cx="838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2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2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7200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«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34DEFE2-DF8C-48C2-B18D-7EC86F045116}"/>
              </a:ext>
            </a:extLst>
          </p:cNvPr>
          <p:cNvSpPr>
            <a:spLocks xmlns:a="http://schemas.openxmlformats.org/drawingml/2006/main" noGrp="1"/>
          </p:cNvSpPr>
          <p:nvPr>
            <p:ph type="title" idx="2"/>
          </p:nvPr>
        </p:nvSpPr>
        <p:spPr>
          <a:xfrm xmlns:a="http://schemas.openxmlformats.org/drawingml/2006/main">
            <a:off x="1762125" y="2047875"/>
            <a:ext cx="757237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36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36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099A3231-D7E6-402C-87C6-C721638ADBD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800225" y="4572000"/>
            <a:ext cx="6334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6663718F-A7AE-416B-9E4E-B2AE65866EE9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800225" y="5086350"/>
            <a:ext cx="633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363312-16B7-4DC8-8EF9-0B8D71677D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f9bd5ecd449f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DB37161-33B8-43C1-995B-306DE3B8DF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321945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45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45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Спасибо за внимание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0473113-6882-482D-9634-98DBE4F27CA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09750" y="408622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4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46FB369-762C-43B7-B9F4-6067DA37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867275"/>
            <a:ext cx="1371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68B57"/>
            </a:solidFill>
          </a:ln>
        </p:spPr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26030F66-5369-4788-89F5-7E045D2DF33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809750" y="5162550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6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e03545e198d7410b" /><Relationship Type="http://schemas.openxmlformats.org/officeDocument/2006/relationships/slideLayout" Target="/ppt/slideLayouts/slideLayout7.xml" Id="R55a61c2d3c544f2f" /><Relationship Type="http://schemas.openxmlformats.org/officeDocument/2006/relationships/slideLayout" Target="/ppt/slideLayouts/slideLayout8.xml" Id="Ra1f21720eb224baa" /><Relationship Type="http://schemas.openxmlformats.org/officeDocument/2006/relationships/slideLayout" Target="/ppt/slideLayouts/slideLayout9.xml" Id="Rfc0a6c768b824ca7" /><Relationship Type="http://schemas.openxmlformats.org/officeDocument/2006/relationships/slideLayout" Target="/ppt/slideLayouts/slideLayout10.xml" Id="Rd1a5e93e73454249" /><Relationship Type="http://schemas.openxmlformats.org/officeDocument/2006/relationships/slideLayout" Target="/ppt/slideLayouts/slideLayout11.xml" Id="Rf2f88a6c30a94e06" /><Relationship Type="http://schemas.openxmlformats.org/officeDocument/2006/relationships/slideLayout" Target="/ppt/slideLayouts/slideLayout12.xml" Id="Rc04f349ded0f49f6" /><Relationship Type="http://schemas.openxmlformats.org/officeDocument/2006/relationships/slideLayout" Target="/ppt/slideLayouts/slideLayout13.xml" Id="Ra958a8abcdaa42d3" /><Relationship Type="http://schemas.openxmlformats.org/officeDocument/2006/relationships/slideLayout" Target="/ppt/slideLayouts/slideLayout14.xml" Id="R4c39dac7ea054f98" /><Relationship Type="http://schemas.openxmlformats.org/officeDocument/2006/relationships/slideLayout" Target="/ppt/slideLayouts/slideLayout15.xml" Id="Rf1c2a383b6354732" /><Relationship Type="http://schemas.openxmlformats.org/officeDocument/2006/relationships/slideLayout" Target="/ppt/slideLayouts/slideLayout16.xml" Id="R7a32049a0fab4dfe" /><Relationship Type="http://schemas.openxmlformats.org/officeDocument/2006/relationships/slideLayout" Target="/ppt/slideLayouts/slideLayout17.xml" Id="R075cac162bf44e5b" /><Relationship Type="http://schemas.openxmlformats.org/officeDocument/2006/relationships/slideLayout" Target="/ppt/slideLayouts/slideLayout18.xml" Id="Rf75a8d4c7ed84c7c" /></Relationships>
</file>

<file path=ppt/slideMasters/slideMaster2.xml><?xml version="1.0" encoding="utf-8"?>
<p:sldMaster xmlns:p="http://schemas.openxmlformats.org/presentationml/2006/main">
  <p:cSld name="Нефритовый лотос · Лотос · 16:9"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55a61c2d3c544f2f"/>
    <p:sldLayoutId xmlns:r="http://schemas.openxmlformats.org/officeDocument/2006/relationships" id="2147483657" r:id="Ra1f21720eb224baa"/>
    <p:sldLayoutId xmlns:r="http://schemas.openxmlformats.org/officeDocument/2006/relationships" id="2147483658" r:id="Rfc0a6c768b824ca7"/>
    <p:sldLayoutId xmlns:r="http://schemas.openxmlformats.org/officeDocument/2006/relationships" id="2147483659" r:id="Rd1a5e93e73454249"/>
    <p:sldLayoutId xmlns:r="http://schemas.openxmlformats.org/officeDocument/2006/relationships" id="2147483660" r:id="Rf2f88a6c30a94e06"/>
    <p:sldLayoutId xmlns:r="http://schemas.openxmlformats.org/officeDocument/2006/relationships" id="2147483661" r:id="Rc04f349ded0f49f6"/>
    <p:sldLayoutId xmlns:r="http://schemas.openxmlformats.org/officeDocument/2006/relationships" id="2147483662" r:id="Ra958a8abcdaa42d3"/>
    <p:sldLayoutId xmlns:r="http://schemas.openxmlformats.org/officeDocument/2006/relationships" id="2147483663" r:id="R4c39dac7ea054f98"/>
    <p:sldLayoutId xmlns:r="http://schemas.openxmlformats.org/officeDocument/2006/relationships" id="2147483664" r:id="Rf1c2a383b6354732"/>
    <p:sldLayoutId xmlns:r="http://schemas.openxmlformats.org/officeDocument/2006/relationships" id="2147483665" r:id="R7a32049a0fab4dfe"/>
    <p:sldLayoutId xmlns:r="http://schemas.openxmlformats.org/officeDocument/2006/relationships" id="2147483666" r:id="R075cac162bf44e5b"/>
    <p:sldLayoutId xmlns:r="http://schemas.openxmlformats.org/officeDocument/2006/relationships" id="2147483667" r:id="Rf75a8d4c7ed84c7c"/>
  </p:sldLayoutIdLst>
</p:sldMaster>
</file>

<file path=ppt/slideMasters/theme/theme2.xml><?xml version="1.0" encoding="utf-8"?>
<a:theme xmlns:a="http://schemas.openxmlformats.org/drawingml/2006/main" name="ChatGPT">
  <a:themeElements>
    <a:clrScheme name="Нефритовый лотос">
      <a:dk1>
        <a:srgbClr val="15534F"/>
      </a:dk1>
      <a:lt1>
        <a:srgbClr val="FFFFFF"/>
      </a:lt1>
      <a:dk2>
        <a:srgbClr val="4D6B64"/>
      </a:dk2>
      <a:lt2>
        <a:srgbClr val="E8EEE6"/>
      </a:lt2>
      <a:accent1>
        <a:srgbClr val="15534F"/>
      </a:accent1>
      <a:accent2>
        <a:srgbClr val="A68B57"/>
      </a:accent2>
      <a:accent3>
        <a:srgbClr val="4D6B64"/>
      </a:accent3>
      <a:accent4>
        <a:srgbClr val="D4DDD3"/>
      </a:accent4>
      <a:accent5>
        <a:srgbClr val="E8EEE6"/>
      </a:accent5>
      <a:accent6>
        <a:srgbClr val="87968E"/>
      </a:accent6>
      <a:hlink>
        <a:srgbClr val="A68B57"/>
      </a:hlink>
      <a:folHlink>
        <a:srgbClr val="4D6B64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Нефритовый лотос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Нефритовый лотос">
      <a:dk1>
        <a:srgbClr val="15534F"/>
      </a:dk1>
      <a:lt1>
        <a:srgbClr val="FFFFFF"/>
      </a:lt1>
      <a:dk2>
        <a:srgbClr val="4D6B64"/>
      </a:dk2>
      <a:lt2>
        <a:srgbClr val="E8EEE6"/>
      </a:lt2>
      <a:accent1>
        <a:srgbClr val="15534F"/>
      </a:accent1>
      <a:accent2>
        <a:srgbClr val="A68B57"/>
      </a:accent2>
      <a:accent3>
        <a:srgbClr val="4D6B64"/>
      </a:accent3>
      <a:accent4>
        <a:srgbClr val="D4DDD3"/>
      </a:accent4>
      <a:accent5>
        <a:srgbClr val="E8EEE6"/>
      </a:accent5>
      <a:accent6>
        <a:srgbClr val="87968E"/>
      </a:accent6>
      <a:hlink>
        <a:srgbClr val="A68B57"/>
      </a:hlink>
      <a:folHlink>
        <a:srgbClr val="4D6B64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Нефритовый лотос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9190769a04f4438" /><Relationship Type="http://schemas.openxmlformats.org/officeDocument/2006/relationships/notesSlide" Target="/ppt/notesSlides/notesSlide1.xml" Id="R733732d86b8a4a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38a3ecca28a5477d" /><Relationship Type="http://schemas.openxmlformats.org/officeDocument/2006/relationships/notesSlide" Target="/ppt/notesSlides/notesSlide2.xml" Id="R71b3ed315f734c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a51e3cb5a2144f7b" /><Relationship Type="http://schemas.openxmlformats.org/officeDocument/2006/relationships/notesSlide" Target="/ppt/notesSlides/notesSlide3.xml" Id="R261a6d275d994a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3421cc512ad34a2a" /><Relationship Type="http://schemas.openxmlformats.org/officeDocument/2006/relationships/notesSlide" Target="/ppt/notesSlides/notesSlide4.xml" Id="R891c5c1dfd7946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0b540c2d2ef84da3" /><Relationship Type="http://schemas.openxmlformats.org/officeDocument/2006/relationships/notesSlide" Target="/ppt/notesSlides/notesSlide5.xml" Id="R7ea577f363a74a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2711f278b1814361" /><Relationship Type="http://schemas.openxmlformats.org/officeDocument/2006/relationships/notesSlide" Target="/ppt/notesSlides/notesSlide6.xml" Id="Rf228b98e96a146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9600ae2e598b42a4" /><Relationship Type="http://schemas.openxmlformats.org/officeDocument/2006/relationships/notesSlide" Target="/ppt/notesSlides/notesSlide7.xml" Id="Rf943af8384e840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dcf0c200b6ed424d" /><Relationship Type="http://schemas.openxmlformats.org/officeDocument/2006/relationships/chart" Target="/ppt/slides/charts/chart1.xml" Id="Rdd6fa765a1644a94" /><Relationship Type="http://schemas.openxmlformats.org/officeDocument/2006/relationships/notesSlide" Target="/ppt/notesSlides/notesSlide8.xml" Id="Rd1011ad3214c42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8a1e385a2c234996" /><Relationship Type="http://schemas.openxmlformats.org/officeDocument/2006/relationships/notesSlide" Target="/ppt/notesSlides/notesSlide9.xml" Id="R98624548944745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09f55c2925704fd6" /><Relationship Type="http://schemas.openxmlformats.org/officeDocument/2006/relationships/notesSlide" Target="/ppt/notesSlides/notesSlide10.xml" Id="R6303f24018b24f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e17b5aef69784929" /><Relationship Type="http://schemas.openxmlformats.org/officeDocument/2006/relationships/notesSlide" Target="/ppt/notesSlides/notesSlide11.xml" Id="Rf2a826866353411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cf4b92a09dea423d" /><Relationship Type="http://schemas.openxmlformats.org/officeDocument/2006/relationships/notesSlide" Target="/ppt/notesSlides/notesSlide12.xml" Id="R650df7e3d99f4ca9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15534F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A68B57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15534F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DD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DD3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-0">
            <a:extLst xmlns:a="http://schemas.openxmlformats.org/drawingml/2006/main">
              <a:ext uri="{FF2B5EF4-FFF2-40B4-BE49-F238E27FC236}">
                <a16:creationId xmlns:a16="http://schemas.microsoft.com/office/drawing/2014/main" id="{05390328-4ACA-4E48-856A-670320BF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1945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45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45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презентации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1961099C-6F4F-4559-937F-F855B054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8622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83530737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0">
            <a:extLst xmlns:a="http://schemas.openxmlformats.org/drawingml/2006/main">
              <a:ext uri="{FF2B5EF4-FFF2-40B4-BE49-F238E27FC236}">
                <a16:creationId xmlns:a16="http://schemas.microsoft.com/office/drawing/2014/main" id="{4782DCF6-44BF-48DB-9400-7A29308F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88B9182-82CB-4FB7-A49C-01FF8485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D43EAD47-810A-45F8-A43F-4EA21551D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716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C18B0741-2C7E-4648-838C-B67ABA9A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00025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0781B58E-8AF7-48DD-B55D-9DF9DBB2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C58F01CC-5735-42C6-BF63-D31D5F923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8194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7F033DEE-39D6-428D-A1A9-5B8936819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099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5B51A42C-4753-47AE-BC2B-1726EC5C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63855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D7115FD6-9477-4CF6-9774-2A282A95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A0B3A751-28F5-432C-BCD5-A51E6A891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4577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94331283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611BD5F0-1E90-47B2-9EA2-707AB58E4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143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4AFE16FF-79A2-4905-BC91-3021AD41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48025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45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 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7D01E048-C7F6-4B06-B9E8-1BD56473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257675"/>
            <a:ext cx="8572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  <p:extLst>
      <p:ext uri="{BB962C8B-B14F-4D97-AF65-F5344CB8AC3E}">
        <p14:creationId xmlns:p14="http://schemas.microsoft.com/office/powerpoint/2010/main" val="204761059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4676EDB1-D445-4DC9-8114-098FCED3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56F427D6-2E9D-4095-9559-F88C3341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72A8615C-D2D0-43AA-8AB4-CBA19379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19325"/>
            <a:ext cx="604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650A4045-DE3C-4E6B-ABE2-56AB0BE8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38500"/>
            <a:ext cx="6096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Краткое пояснение основной идеи.</a:t>
            </a:r>
          </a:p>
          <a:p xmlns:a="http://schemas.openxmlformats.org/drawingml/2006/main">
            <a: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EA59F12B-38D2-4056-A068-BDC8B545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66950"/>
            <a:ext cx="3124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Вывод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4C034D10-C018-4F7C-A90F-13CD5E58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190875"/>
            <a:ext cx="31242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Главный результат</a:t>
            </a:r>
          </a:p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или рекомендация</a:t>
            </a:r>
          </a:p>
        </p:txBody>
      </p:sp>
    </p:spTree>
    <p:extLst>
      <p:ext uri="{BB962C8B-B14F-4D97-AF65-F5344CB8AC3E}">
        <p14:creationId xmlns:p14="http://schemas.microsoft.com/office/powerpoint/2010/main" val="38202774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067AC02C-0A78-4536-8F7E-4F00EBBA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297E78F2-6758-4FB7-8573-31827C95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DEFDCBD-ABA7-4D7A-BD58-0B83AB28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3981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12D66DD9-DEC7-4C17-8C51-A57CD387D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95600"/>
            <a:ext cx="39814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D29EB6DB-45A9-4FA1-B1B1-B6A54B702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047875"/>
            <a:ext cx="5762625" cy="2981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E6"/>
          </a:solidFill>
          <a:ln xmlns:a="http://schemas.openxmlformats.org/drawingml/2006/main" w="9525">
            <a:solidFill>
              <a:srgbClr val="D4DDD3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7F68A010-9298-4FAD-8216-5781B21AB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181600"/>
            <a:ext cx="5762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179845954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BCECF749-D68E-46E3-8F9A-B56FB893E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Направления работы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9DA51527-6F60-4737-9B5D-E3E63BB9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D4D2EBE0-9BCA-4AFA-8CF0-A5F85CF7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319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31C6CBAF-147B-4954-8A78-4BADF444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3194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Цели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998B0B9D-99D1-431B-83B3-7B23E3C3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48125"/>
            <a:ext cx="3194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Основная задача</a:t>
            </a:r>
          </a:p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AB6987EC-1472-4B9E-BFE3-8644132BB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475" y="2190750"/>
            <a:ext cx="319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7E7D6425-02EB-4F5C-8778-9CF962C4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475" y="3190875"/>
            <a:ext cx="3194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Ресурсы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2FA436F5-4E16-4B2B-85FF-2AC635D8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475" y="4048125"/>
            <a:ext cx="3194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Команда, сроки</a:t>
            </a:r>
          </a:p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 необходимые средства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11A30C13-7F85-4547-B94A-292FD28D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0200" y="2190750"/>
            <a:ext cx="319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528FFF6E-5329-4B08-A6CC-467C3E30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0200" y="3190875"/>
            <a:ext cx="3194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План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BAB00CFB-F048-48CB-A0CC-A9E1BBD5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0200" y="4048125"/>
            <a:ext cx="3194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Последовательность</a:t>
            </a:r>
          </a:p>
          <a:p xmlns:a="http://schemas.openxmlformats.org/drawingml/2006/main">
            <a:pPr>
              <a:defRPr sz="19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ключевых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65351160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EC33F2F1-8157-4452-8CC7-120BA22A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47434D37-D5B4-49F7-A4DC-DC11A8C11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626F8615-DA37-4C12-95C4-F9585B82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43125"/>
            <a:ext cx="3206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FDFF54E5-3906-4BEF-B310-54EF8793E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76625"/>
            <a:ext cx="3206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D71806E2-E56F-4FCD-B4E4-FEB139FC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8B25F71D-FE32-481A-A7F1-D34A235A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2125" y="2143125"/>
            <a:ext cx="3206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F394309F-C596-4F74-A928-5D687AB4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2125" y="3476625"/>
            <a:ext cx="3206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58D150A0-C0C8-4C8A-80D1-300A21A5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2125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D978F547-4B32-4220-BAD7-2A0A1A28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7500" y="2143125"/>
            <a:ext cx="3206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A65E11F7-2826-4DBA-91F5-C0CA282A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7500" y="3476625"/>
            <a:ext cx="3206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0398FE43-9C60-45DC-9264-9DC55E187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750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18C5254D-E5B6-471B-BA34-CAAC4B25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05450"/>
            <a:ext cx="914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159182621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6ABD6706-5C7D-4CBB-85DA-DA76F6584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BAAE1BE-7684-49AA-9ABF-D19BAE30E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C76FCE64-7277-4AD4-B378-859448C2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28825"/>
            <a:ext cx="31813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CE7C3FFE-9448-43F5-B8D0-0D0C54B2D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067050"/>
            <a:ext cx="318135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787C2A13-95EF-43EC-A6AF-5DF6E13E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05450"/>
            <a:ext cx="923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D08CC102-36D5-42FB-A707-E2B901150313}"/>
              </a:ext>
            </a:extLst>
          </p:cNvPr>
          <p:cNvGraphicFramePr/>
          <p:nvPr/>
        </p:nvGraphicFramePr>
        <p:xfrm>
          <a:off xmlns:a="http://schemas.openxmlformats.org/drawingml/2006/main" x="600075" y="1952625"/>
          <a:ext xmlns:a="http://schemas.openxmlformats.org/drawingml/2006/main" cx="6915150" cy="3257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d6fa765a1644a94"/>
          </a:graphicData>
        </a:graphic>
      </p:graphicFrame>
    </p:spTree>
    <p:extLst>
      <p:ext uri="{BB962C8B-B14F-4D97-AF65-F5344CB8AC3E}">
        <p14:creationId xmlns:p14="http://schemas.microsoft.com/office/powerpoint/2010/main" val="162648913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FCA529D8-1C21-4698-A06B-E346C27D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C20034B9-DBD1-4282-98B6-11A905266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C3ECA771-B903-4966-8CAD-7F88F5CDA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0175"/>
            <a:ext cx="876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EA7B4-F7BD-481C-9A75-DAECD579B718}"/>
              </a:ext>
            </a:extLst>
          </p:cNvPr>
          <p:cNvGraphicFramePr/>
          <p:nvPr/>
        </p:nvGraphicFramePr>
        <p:xfrm>
          <a:off xmlns:a="http://schemas.openxmlformats.org/drawingml/2006/main" x="666750" y="2000250"/>
          <a:ext xmlns:a="http://schemas.openxmlformats.org/drawingml/2006/main" cx="1047750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62350"/>
                <a:gridCol w="2305050"/>
                <a:gridCol w="2305050"/>
                <a:gridCol w="2305050"/>
              </a:tblGrid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8F7F1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15534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8F7F1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15534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8F7F1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15534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8F7F1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15534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E8EE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8EE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8EE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8EE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F8F7F1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7F1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7F1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7F1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E8EE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8EE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8EE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8EEE6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F8F7F1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7F1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7F1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5534F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7F1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4DDD3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88428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DDD758C3-A0C8-4C9C-A0E7-F60A82EF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CDE23CBF-061A-407B-A4D6-07146B47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002A0FF7-EE73-4CCC-AAD5-38DC5F11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884F11B5-EA25-4FD3-8E78-C7B11D95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1240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Подготовка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1838185A-E016-4A6E-8EA5-DBF44EB73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190750"/>
            <a:ext cx="5000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Задача и необходимые материалы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5C8E20DF-7C0B-4050-8285-F5E0B6A6C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8132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1075FBB3-EF05-450C-BDE1-610AE627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4802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Реализация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5997AB62-8A53-460C-BAC0-6560586B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314700"/>
            <a:ext cx="5000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Основные действия и сроки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5E2E9675-33D1-4417-B6AD-935745DD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052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343B3EEC-6ED2-4D96-820D-ED6DBFF4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3719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3AC69924-CDF0-40CD-B208-E1E89835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438650"/>
            <a:ext cx="5000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Итог и дальнейшие шаги</a:t>
            </a:r>
          </a:p>
        </p:txBody>
      </p:sp>
    </p:spTree>
    <p:extLst>
      <p:ext uri="{BB962C8B-B14F-4D97-AF65-F5344CB8AC3E}">
        <p14:creationId xmlns:p14="http://schemas.microsoft.com/office/powerpoint/2010/main" val="21542997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9F00D792-340F-4AFC-AE85-9927AEB6F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5072B625-6375-4BAF-B402-03809149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838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2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200" b="1">
                <a:solidFill>
                  <a:srgbClr val="A68B57"/>
                </a:solidFill>
                <a:latin typeface="Segoe UI"/>
                <a:ea typeface="Segoe UI"/>
                <a:cs typeface="Segoe UI"/>
              </a:defRPr>
            </a:pPr>
            <a:r>
              <a:rPr sz="7200" b="1">
                <a:solidFill>
                  <a:srgbClr val="A68B57"/>
                </a:solidFill>
                <a:latin typeface="Segoe UI"/>
                <a:ea typeface="Segoe UI"/>
                <a:cs typeface="Segoe UI"/>
              </a:rPr>
              <a:t>«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1549671D-5990-4C01-97C8-2ECCCAA3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047875"/>
            <a:ext cx="757237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36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3600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46D393EF-202F-47F9-B450-271AEE21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4572000"/>
            <a:ext cx="6334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C3C26052-F40E-45A6-9A16-F2400316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5086350"/>
            <a:ext cx="633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B6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B64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205931172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DC89A6FC-3EEF-4BAF-9839-FABD0D82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1945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4575" b="1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4575" b="1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Спасибо 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2DA34A20-5B19-43A3-B270-1A1E6871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8622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C7D3A3CF-2898-4F62-BF65-13973E9E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62550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650" b="0">
                <a:solidFill>
                  <a:srgbClr val="1553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15534F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782248881"/>
      </p:ext>
    </p:extLst>
  </p:cSld>
</p:sld>
</file>

<file path=ppt/theme/theme1.xml><?xml version="1.0" encoding="utf-8"?>
<a:theme xmlns:a="http://schemas.openxmlformats.org/drawingml/2006/main" name="Нефритовый лотос">
  <a:themeElements>
    <a:clrScheme name="Нефритовый лотос">
      <a:dk1>
        <a:srgbClr val="15534F"/>
      </a:dk1>
      <a:lt1>
        <a:srgbClr val="FFFFFF"/>
      </a:lt1>
      <a:dk2>
        <a:srgbClr val="4D6B64"/>
      </a:dk2>
      <a:lt2>
        <a:srgbClr val="E8EEE6"/>
      </a:lt2>
      <a:accent1>
        <a:srgbClr val="15534F"/>
      </a:accent1>
      <a:accent2>
        <a:srgbClr val="A68B57"/>
      </a:accent2>
      <a:accent3>
        <a:srgbClr val="4D6B64"/>
      </a:accent3>
      <a:accent4>
        <a:srgbClr val="D4DDD3"/>
      </a:accent4>
      <a:accent5>
        <a:srgbClr val="E8EEE6"/>
      </a:accent5>
      <a:accent6>
        <a:srgbClr val="87968E"/>
      </a:accent6>
      <a:hlink>
        <a:srgbClr val="A68B57"/>
      </a:hlink>
      <a:folHlink>
        <a:srgbClr val="4D6B64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Нефритовый лотос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2026-10-03T03:20:11.7450000Z</dcterms:created>
  <dcterms:modified xsi:type="dcterms:W3CDTF">2026-10-03T03:20:11.7450000Z</dcterms:modified>
</coreProperties>
</file>