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333f37badf4e00" /><Relationship Type="http://schemas.openxmlformats.org/officeDocument/2006/relationships/extended-properties" Target="/docProps/app.xml" Id="R665d9a09fdb14367" /><Relationship Type="http://schemas.openxmlformats.org/officeDocument/2006/relationships/officeDocument" Target="/ppt/presentation.xml" Id="Rb93b4488934045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3901a27a1cfd4058"/>
  </p:sldMasterIdLst>
  <p:notesMasterIdLst>
    <p:notesMasterId xmlns:r="http://schemas.openxmlformats.org/officeDocument/2006/relationships" r:id="R2befa5cc124d42a4"/>
  </p:notesMasterIdLst>
  <p:sldIdLst>
    <p:sldId xmlns:r="http://schemas.openxmlformats.org/officeDocument/2006/relationships" id="256" r:id="R0a047404f2954696"/>
    <p:sldId xmlns:r="http://schemas.openxmlformats.org/officeDocument/2006/relationships" id="257" r:id="R6873cd1ebc0e4bf4"/>
    <p:sldId xmlns:r="http://schemas.openxmlformats.org/officeDocument/2006/relationships" id="258" r:id="R0bc863ea1cb24069"/>
    <p:sldId xmlns:r="http://schemas.openxmlformats.org/officeDocument/2006/relationships" id="259" r:id="Rba92c61787704625"/>
    <p:sldId xmlns:r="http://schemas.openxmlformats.org/officeDocument/2006/relationships" id="260" r:id="R0b77dad5bcba4ce1"/>
    <p:sldId xmlns:r="http://schemas.openxmlformats.org/officeDocument/2006/relationships" id="261" r:id="Re04067a6f2d04548"/>
    <p:sldId xmlns:r="http://schemas.openxmlformats.org/officeDocument/2006/relationships" id="262" r:id="Rb762eab1271a4cb1"/>
    <p:sldId xmlns:r="http://schemas.openxmlformats.org/officeDocument/2006/relationships" id="263" r:id="R3558fc52d8c7429d"/>
    <p:sldId xmlns:r="http://schemas.openxmlformats.org/officeDocument/2006/relationships" id="264" r:id="R57d1962dfb9341e3"/>
    <p:sldId xmlns:r="http://schemas.openxmlformats.org/officeDocument/2006/relationships" id="265" r:id="R46994943764d4da7"/>
    <p:sldId xmlns:r="http://schemas.openxmlformats.org/officeDocument/2006/relationships" id="266" r:id="Rd468ee79ab244724"/>
    <p:sldId xmlns:r="http://schemas.openxmlformats.org/officeDocument/2006/relationships" id="267" r:id="R3012ba1991c347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6b0fcd6156fd4290"/><Relationship Type="http://schemas.openxmlformats.org/officeDocument/2006/relationships/slideMaster" Target="/ppt/slideMasters/slideMaster2.xml" Id="R3901a27a1cfd4058"/><Relationship Type="http://schemas.openxmlformats.org/officeDocument/2006/relationships/notesMaster" Target="/ppt/notesMasters/notesMaster1.xml" Id="R2befa5cc124d42a4"/><Relationship Type="http://schemas.openxmlformats.org/officeDocument/2006/relationships/presProps" Target="/ppt/presProps.xml" Id="Ree1c2374ff204b38"/><Relationship Type="http://schemas.openxmlformats.org/officeDocument/2006/relationships/tableStyles" Target="/ppt/tableStyles.xml" Id="R00e8cc8e470d4cd8"/><Relationship Type="http://schemas.openxmlformats.org/officeDocument/2006/relationships/slide" Target="/ppt/slides/slide1.xml" Id="R0a047404f2954696"/><Relationship Type="http://schemas.openxmlformats.org/officeDocument/2006/relationships/slide" Target="/ppt/slides/slide2.xml" Id="R6873cd1ebc0e4bf4"/><Relationship Type="http://schemas.openxmlformats.org/officeDocument/2006/relationships/slide" Target="/ppt/slides/slide3.xml" Id="R0bc863ea1cb24069"/><Relationship Type="http://schemas.openxmlformats.org/officeDocument/2006/relationships/slide" Target="/ppt/slides/slide4.xml" Id="Rba92c61787704625"/><Relationship Type="http://schemas.openxmlformats.org/officeDocument/2006/relationships/slide" Target="/ppt/slides/slide5.xml" Id="R0b77dad5bcba4ce1"/><Relationship Type="http://schemas.openxmlformats.org/officeDocument/2006/relationships/slide" Target="/ppt/slides/slide6.xml" Id="Re04067a6f2d04548"/><Relationship Type="http://schemas.openxmlformats.org/officeDocument/2006/relationships/slide" Target="/ppt/slides/slide7.xml" Id="Rb762eab1271a4cb1"/><Relationship Type="http://schemas.openxmlformats.org/officeDocument/2006/relationships/slide" Target="/ppt/slides/slide8.xml" Id="R3558fc52d8c7429d"/><Relationship Type="http://schemas.openxmlformats.org/officeDocument/2006/relationships/slide" Target="/ppt/slides/slide9.xml" Id="R57d1962dfb9341e3"/><Relationship Type="http://schemas.openxmlformats.org/officeDocument/2006/relationships/slide" Target="/ppt/slides/slide10.xml" Id="R46994943764d4da7"/><Relationship Type="http://schemas.openxmlformats.org/officeDocument/2006/relationships/slide" Target="/ppt/slides/slide11.xml" Id="Rd468ee79ab244724"/><Relationship Type="http://schemas.openxmlformats.org/officeDocument/2006/relationships/slide" Target="/ppt/slides/slide12.xml" Id="R3012ba1991c34700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0862b18b56e046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Песок и терракота">
      <a:dk1>
        <a:srgbClr val="303433"/>
      </a:dk1>
      <a:lt1>
        <a:srgbClr val="FFFFFF"/>
      </a:lt1>
      <a:dk2>
        <a:srgbClr val="646B66"/>
      </a:dk2>
      <a:lt2>
        <a:srgbClr val="F0E7DB"/>
      </a:lt2>
      <a:accent1>
        <a:srgbClr val="A7634B"/>
      </a:accent1>
      <a:accent2>
        <a:srgbClr val="A7634B"/>
      </a:accent2>
      <a:accent3>
        <a:srgbClr val="646B66"/>
      </a:accent3>
      <a:accent4>
        <a:srgbClr val="DED5C7"/>
      </a:accent4>
      <a:accent5>
        <a:srgbClr val="F0E7DB"/>
      </a:accent5>
      <a:accent6>
        <a:srgbClr val="87968E"/>
      </a:accent6>
      <a:hlink>
        <a:srgbClr val="A7634B"/>
      </a:hlink>
      <a:folHlink>
        <a:srgbClr val="646B66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Песок и терракот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17d1fc2f2c4cc1" /><Relationship Type="http://schemas.openxmlformats.org/officeDocument/2006/relationships/notesMaster" Target="/ppt/notesMasters/notesMaster1.xml" Id="R448c777968944c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ad97cc2c0742fc" /><Relationship Type="http://schemas.openxmlformats.org/officeDocument/2006/relationships/notesMaster" Target="/ppt/notesMasters/notesMaster1.xml" Id="R76f634ed20464d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6bd4d4d1c74f1c" /><Relationship Type="http://schemas.openxmlformats.org/officeDocument/2006/relationships/notesMaster" Target="/ppt/notesMasters/notesMaster1.xml" Id="R953bc103a5854e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062240d2214cd4" /><Relationship Type="http://schemas.openxmlformats.org/officeDocument/2006/relationships/notesMaster" Target="/ppt/notesMasters/notesMaster1.xml" Id="R1e77bbab805340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d8dd63b275a4bb9" /><Relationship Type="http://schemas.openxmlformats.org/officeDocument/2006/relationships/notesMaster" Target="/ppt/notesMasters/notesMaster1.xml" Id="R4a9a4c8a06b245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122c722de74dcb" /><Relationship Type="http://schemas.openxmlformats.org/officeDocument/2006/relationships/notesMaster" Target="/ppt/notesMasters/notesMaster1.xml" Id="R2c96d92e707b46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6dda919c2949cf" /><Relationship Type="http://schemas.openxmlformats.org/officeDocument/2006/relationships/notesMaster" Target="/ppt/notesMasters/notesMaster1.xml" Id="R966298b6faa04b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897655115247e0" /><Relationship Type="http://schemas.openxmlformats.org/officeDocument/2006/relationships/notesMaster" Target="/ppt/notesMasters/notesMaster1.xml" Id="R18e7d8abe2dc48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df0f95edaa49a2" /><Relationship Type="http://schemas.openxmlformats.org/officeDocument/2006/relationships/notesMaster" Target="/ppt/notesMasters/notesMaster1.xml" Id="R0375ef52c20743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776362b8974493" /><Relationship Type="http://schemas.openxmlformats.org/officeDocument/2006/relationships/notesMaster" Target="/ppt/notesMasters/notesMaster1.xml" Id="R489f87e01b4f462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7fa0052dc4d48b4" /><Relationship Type="http://schemas.openxmlformats.org/officeDocument/2006/relationships/notesMaster" Target="/ppt/notesMasters/notesMaster1.xml" Id="R891a14c453434e8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83ebdd2efa64ba9" /><Relationship Type="http://schemas.openxmlformats.org/officeDocument/2006/relationships/notesMaster" Target="/ppt/notesMasters/notesMaster1.xml" Id="Rcc351d4729c74a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«Песок и терракота», 16:9. 12 образцов слайдов и 12 именованных макетов. Дублируйте образец либо используйте «Главная → Создать слайд / Макет». Тексты и поле изображения редактируются. Таблица на слайде 9 и диаграмма на слайде 8 являются нативными объектами. Для сохранения их оформления дублируйте слайды. Числа демонстрационные. Шрифт Segoe UI. Фоны с узорами и лотосом находятся на макетах как PNG и заменяются через «Вид → Образец слайдов». Перед показом замените примеры своим содержанием.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Числа 24%, 120 и 3,5× являются демонстрационными и не отражают реальные показатели.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диаграмма. Для редактирования используйте «Изменить данные». Встроенная книга содержит демонстрационный ряд: 12, 18, 24, 32, условные единицы. Для сохранения оформления дублируйте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таблица. Все строки, столбцы и тексты редактируются. Замените образцы описаний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универсального макета. Замените текст своим содержанием. Для сохранения всех элементов дублируйте нужный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«Песок и терракота» по принятому пользователем эскизу. Песочная полоса слева, терракотовые лотос и узоры, светлый фон и графитовый текст. Авторская современная стилизация калмыцкого углового орнамента с раскрытым лотосом. Фоновые изображения подготовлены встроенным Image Gen по утверждённому эскизу. Это декоративная стилизация, не официальный герб или логотип.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78cfffeadf94e4a" /><Relationship Type="http://schemas.openxmlformats.org/officeDocument/2006/relationships/image" Target="/ppt/media/image.png" Id="R0b484bbc10de4796" /><Relationship Id="rIdCleanOrnament0" Type="http://schemas.openxmlformats.org/officeDocument/2006/relationships/image" Target="../media/kalmyk_clean_motif_1.png"/><Relationship Id="rIdCleanOrnament1" Type="http://schemas.openxmlformats.org/officeDocument/2006/relationships/image" Target="../media/kalmyk_clean_motif_2.png"/><Relationship Id="rIdCleanOrnament2" Type="http://schemas.openxmlformats.org/officeDocument/2006/relationships/image" Target="../media/kalmyk_clean_motif_3.png"/><Relationship Id="rIdCleanOrnament3" Type="http://schemas.openxmlformats.org/officeDocument/2006/relationships/image" Target="../media/kalmyk_clean_motif_4.png"/><Relationship Id="rIdCleanOrnament4" Type="http://schemas.openxmlformats.org/officeDocument/2006/relationships/image" Target="../media/kalmyk_clean_motif_5.png"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b12e4bd4ca047fa" /><Relationship Type="http://schemas.openxmlformats.org/officeDocument/2006/relationships/image" Target="/ppt/media/image2.png" Id="R8099c49554744753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6307d1396874560" /><Relationship Type="http://schemas.openxmlformats.org/officeDocument/2006/relationships/image" Target="/ppt/media/image3.png" Id="Ra8acea75928d4f77" /><Relationship Id="rIdCleanOrnament0" Type="http://schemas.openxmlformats.org/officeDocument/2006/relationships/image" Target="../media/kalmyk_clean_motif_1.png"/><Relationship Id="rIdCleanOrnament1" Type="http://schemas.openxmlformats.org/officeDocument/2006/relationships/image" Target="../media/kalmyk_clean_motif_2.png"/><Relationship Id="rIdCleanOrnament2" Type="http://schemas.openxmlformats.org/officeDocument/2006/relationships/image" Target="../media/kalmyk_clean_motif_3.png"/><Relationship Id="rIdCleanOrnament3" Type="http://schemas.openxmlformats.org/officeDocument/2006/relationships/image" Target="../media/kalmyk_clean_motif_4.png"/><Relationship Id="rIdCleanOrnament4" Type="http://schemas.openxmlformats.org/officeDocument/2006/relationships/image" Target="../media/kalmyk_clean_motif_5.png"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31c3f44ea754caf" /><Relationship Type="http://schemas.openxmlformats.org/officeDocument/2006/relationships/image" Target="/ppt/media/image4.png" Id="R5e088cec2e4d4c86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b15c9f508e040a9" /><Relationship Type="http://schemas.openxmlformats.org/officeDocument/2006/relationships/image" Target="/ppt/media/image5.png" Id="Rfc02b1be751e4d98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5ef8056a78d4439" /><Relationship Type="http://schemas.openxmlformats.org/officeDocument/2006/relationships/image" Target="/ppt/media/image6.png" Id="R0cda24a0dc164a41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89c3cc414c24cfe" /><Relationship Type="http://schemas.openxmlformats.org/officeDocument/2006/relationships/image" Target="/ppt/media/image7.png" Id="Re90e5cfc2399440c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fe2bc560d2848b5" /><Relationship Type="http://schemas.openxmlformats.org/officeDocument/2006/relationships/image" Target="/ppt/media/image8.png" Id="R76b0f93b906c4801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e39fc98b21e43b0" /><Relationship Type="http://schemas.openxmlformats.org/officeDocument/2006/relationships/image" Target="/ppt/media/image9.png" Id="Rd1ffc12aafbf4b00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449f9c6d6ea49dd" /><Relationship Type="http://schemas.openxmlformats.org/officeDocument/2006/relationships/image" Target="/ppt/media/image10.png" Id="R831745b8b4394cb0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364d178bd204241" /><Relationship Type="http://schemas.openxmlformats.org/officeDocument/2006/relationships/image" Target="/ppt/media/image11.png" Id="Rf626f491a6e940b8" /><Relationship Id="rIdCleanOrnament5" Type="http://schemas.openxmlformats.org/officeDocument/2006/relationships/image" Target="../media/kalmyk_clean_motif_6.png"/><Relationship Id="rIdCleanOrnament6" Type="http://schemas.openxmlformats.org/officeDocument/2006/relationships/image" Target="../media/kalmyk_clean_motif_7.png"/><Relationship Id="rIdCleanOrnament7" Type="http://schemas.openxmlformats.org/officeDocument/2006/relationships/image" Target="../media/kalmyk_clean_motif_8.png"/><Relationship Id="rIdCleanOrnament8" Type="http://schemas.openxmlformats.org/officeDocument/2006/relationships/image" Target="../media/kalmyk_clean_motif_9.png"/><Relationship Id="rIdCleanOrnament9" Type="http://schemas.openxmlformats.org/officeDocument/2006/relationships/image" Target="../media/kalmyk_clean_motif_10.png"/><Relationship Id="rIdCleanOrnament10" Type="http://schemas.openxmlformats.org/officeDocument/2006/relationships/image" Target="../media/kalmyk_clean_motif_11.png"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dbef9ca64ac492e" /><Relationship Type="http://schemas.openxmlformats.org/officeDocument/2006/relationships/image" Target="/ppt/media/image12.png" Id="R6247c245a54a433f" /><Relationship Id="rIdCleanOrnament0" Type="http://schemas.openxmlformats.org/officeDocument/2006/relationships/image" Target="../media/kalmyk_clean_motif_1.png"/><Relationship Id="rIdCleanOrnament1" Type="http://schemas.openxmlformats.org/officeDocument/2006/relationships/image" Target="../media/kalmyk_clean_motif_2.png"/><Relationship Id="rIdCleanOrnament2" Type="http://schemas.openxmlformats.org/officeDocument/2006/relationships/image" Target="../media/kalmyk_clean_motif_3.png"/><Relationship Id="rIdCleanOrnament3" Type="http://schemas.openxmlformats.org/officeDocument/2006/relationships/image" Target="../media/kalmyk_clean_motif_4.png"/><Relationship Id="rIdCleanOrnament4" Type="http://schemas.openxmlformats.org/officeDocument/2006/relationships/image" Target="../media/kalmyk_clean_motif_5.png"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6395EF-405E-42F9-8724-5058BE93FB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484bbc10de479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B1A91DF-D1F6-4DF7-B214-0B7F62421D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790950" y="2019300"/>
            <a:ext cx="763905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3FABF71-4D20-4E6B-98B2-2FB7BC2C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476750"/>
            <a:ext cx="1352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7634B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D03F827-5FDA-4DFD-A70A-0915B88FD9F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829050" y="4752975"/>
            <a:ext cx="73628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8FE20A-BEA7-4303-9824-DC08EF9330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5661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225197-2EA1-4414-A3D2-2919A91DE6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18996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284C6A-E389-4552-A233-3D422251C4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2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32331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280768-3E35-48E3-9251-EC8FE91711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3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45666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826E1-910D-46A2-99E6-7FF76B7D63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4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5900105"/>
            <a:ext cx="1189361" cy="32385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6E053C-852C-4683-B004-B72E176FD0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99c4955474475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0582045-7006-4554-AB8E-6E6AAB73F3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C8580F9-6E0D-45FA-9E0B-C05EC5A1B3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4CDAF58-9C91-42D8-A854-6E04AF3CDFE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047750" y="19716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34A86CFD-4F6C-4BF6-8EE5-AF295BCB58D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057400" y="200025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3819FCB-FC14-4ACD-8B10-15DDE78F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571750"/>
            <a:ext cx="8715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ED5C7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244CE4C6-1C81-4EC7-BB14-B7AF453202E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047750" y="27908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D9B95B10-FF15-444F-9898-0848DA39ED55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2057400" y="281940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8A1495D-A689-442A-8C8D-DFFA801D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3390900"/>
            <a:ext cx="8715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ED5C7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EB1C3C20-5D74-41C9-B2F9-6AFFBE47C105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1047750" y="36099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78AA1194-4AF3-4BD0-841F-F1E731DF9520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2057400" y="363855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418AA51-109F-41DD-B5E7-17DA2837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210050"/>
            <a:ext cx="8715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ED5C7"/>
            </a:solidFill>
          </a:ln>
        </p:spPr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360828FA-A9AF-4377-82BC-21623057C664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1047750" y="44291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AE54DF21-8E5C-445B-B603-C0BB934E0DC9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2057400" y="445770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57064-7036-44B9-A538-34AE0C4F99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acea75928d4f7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4B1C7EC-2539-45D5-BE03-C965B99A5A3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3829050" y="1352550"/>
            <a:ext cx="721042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E8CC482-88C8-4844-8BD7-02AF1F5CA956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3790950" y="2343150"/>
            <a:ext cx="76390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7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722788C-3C09-4BC0-B243-8DC99200E0E0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3829050" y="4695825"/>
            <a:ext cx="7315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8FE20A-BEA7-4303-9824-DC08EF9330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5661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225197-2EA1-4414-A3D2-2919A91DE6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18996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284C6A-E389-4552-A233-3D422251C4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2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32331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280768-3E35-48E3-9251-EC8FE91711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3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45666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826E1-910D-46A2-99E6-7FF76B7D63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4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5900105"/>
            <a:ext cx="1189361" cy="32385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36E04-62C1-4CF9-A769-6DC93899DF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88cec2e4d4c8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346D69F-AA06-4805-B712-CD71421A81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04831D0-3932-4E0A-BB8D-031F973A94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9EC85A3-2690-490B-BAD5-334AE7F27B6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181100" y="2219325"/>
            <a:ext cx="604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D5487EE-DDA9-41F8-A513-925279BAB90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181100" y="3238500"/>
            <a:ext cx="6096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Краткое пояснение основной идеи.</a:t>
            </a:r>
          </a:p>
          <a:p xmlns:a="http://schemas.openxmlformats.org/drawingml/2006/main">
            <a: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E82A3DB-149E-4D82-B87A-33F61C1B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952625"/>
            <a:ext cx="0" cy="3095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7634B"/>
            </a:solidFill>
          </a:ln>
        </p:spPr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B99C516-7941-4CE5-81D6-9AF1EB961EA7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286750" y="2266950"/>
            <a:ext cx="26479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E1FB4D7B-847A-49C2-A4EA-CEF09577573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8286750" y="3190875"/>
            <a:ext cx="26479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Главный результат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или рекомендация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58A7D-38C8-4BCB-A43A-80227B6136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2b1be751e4d9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E546222-DC2C-4528-A551-68E25FC3F2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A3C61BE-4FA3-4266-92B1-D333F732293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8E55EA22-42EB-4E2D-A9D9-D05D6A2172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047750" y="2038350"/>
            <a:ext cx="38004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88DE514B-BA23-4B46-8F8B-D308FDD1FB7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047750" y="2895600"/>
            <a:ext cx="380047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BBC20D4C-527C-49FD-B5B8-9AC41F01B82C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548313" y="2047875"/>
            <a:ext cx="5500688" cy="2981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7DB"/>
          </a:solidFill>
          <a:ln xmlns:a="http://schemas.openxmlformats.org/drawingml/2006/main" w="9525">
            <a:solidFill>
              <a:srgbClr val="DED5C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8770BF66-71D7-4295-8BD4-ACEBC55252B3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548313" y="5181600"/>
            <a:ext cx="5500688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2.xml><?xml version="1.0" encoding="utf-8"?>
<p:sldLayout xmlns:p="http://schemas.openxmlformats.org/presentationml/2006/main">
  <p:cSld name="06 · Направления работы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678381-30F0-4C56-AAFB-96981AFFFD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da24a0dc164a4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087241F-959F-4712-85A1-3C2F3316F2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Направления работы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C7C1B53-ED66-405A-B222-2FDB62B2F3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4BF16B29-E89D-4BE5-9BA4-6BE56ACAE33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047750" y="2190750"/>
            <a:ext cx="303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96CC2422-849A-428D-AD45-CBF95465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67025"/>
            <a:ext cx="2673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7634B"/>
            </a:solidFill>
          </a:ln>
        </p:spPr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BBA88912-FB7F-489A-BD4C-7FA826E4FB3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047750" y="3190875"/>
            <a:ext cx="3035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Цели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1303CC36-5C6A-4A2E-9407-FF2F93D96306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047750" y="4048125"/>
            <a:ext cx="30353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Основная задача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E685429C-F9E2-41E4-AC1E-79C88669846D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530725" y="2190750"/>
            <a:ext cx="303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FE6F098-727C-4EC6-A8CF-2F7E25FF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0725" y="2867025"/>
            <a:ext cx="2673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7634B"/>
            </a:solidFill>
          </a:ln>
        </p:spPr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AD867AFD-2420-4F88-B823-8AC4CA71079A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530725" y="3190875"/>
            <a:ext cx="3035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Ресурсы</a:t>
            </a:r>
          </a:p>
        </p:txBody>
      </p:sp>
      <p:sp>
        <p:nvSpPr>
          <p:cNvPr id="11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6E621539-6F32-4208-9C3A-55EEBA51AE3A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530725" y="4048125"/>
            <a:ext cx="30353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Команда, сроки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 необходимые средства</a:t>
            </a:r>
          </a:p>
        </p:txBody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CC581842-95FF-4F29-9BA9-52253FB979BC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013700" y="2190750"/>
            <a:ext cx="303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4295527-9B31-4985-B58C-86735AF76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867025"/>
            <a:ext cx="2673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7634B"/>
            </a:solidFill>
          </a:ln>
        </p:spPr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D901AA12-5A02-462B-9237-45F01E3C24DC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013700" y="3190875"/>
            <a:ext cx="3035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План</a:t>
            </a:r>
          </a:p>
        </p:txBody>
      </p:sp>
      <p:sp>
        <p:nvSpPr>
          <p:cNvPr id="15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DE5A5030-2B1A-46CE-BD08-68AA65FEBE30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013700" y="4048125"/>
            <a:ext cx="30353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Последовательность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ключевых действий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6CE849-5CAE-4813-8827-8B92634F9F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e5cfc2399440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6B9008C-A4F2-468A-8728-8B77B17802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E1B18FD-261B-4B52-AF9C-BC4DCB4A2B1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E8A5DF1-1504-4E4A-83F7-694E17F407D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047750" y="2143125"/>
            <a:ext cx="3048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49DBDA4-7F5D-41F3-8AA2-9C7EC2D491E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047750" y="3476625"/>
            <a:ext cx="3048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88C4C385-C577-40FB-9DAC-38E239C503C1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04775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293709B9-3228-4836-B213-B7BC8473DB34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524375" y="2143125"/>
            <a:ext cx="3048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9BA1CD63-6639-4F42-AFB0-4AD902D823C9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524375" y="3476625"/>
            <a:ext cx="3048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AB0F52CB-D862-4D5F-9C4B-D158A82F79A1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524375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0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9D84EFFA-9D7C-480F-910C-EFD6E5B1EF13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001000" y="2143125"/>
            <a:ext cx="3048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1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B46C0D54-2FCE-430F-AC57-1DB5223A0583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001000" y="3476625"/>
            <a:ext cx="3048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2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EB9C8CED-D833-469C-A677-1F30D36E92BA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00100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3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F461FD6F-2BBC-4443-8E72-6244990956BC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1047750" y="5505450"/>
            <a:ext cx="866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940FE6-95A5-4081-B6E6-B559380DE7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0f93b906c480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1D6E118-868D-4A41-AB55-5EDF35B546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C43988A-6558-4145-9472-DA612D45E0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83E53ED-147D-4666-AAF5-E1363EF95FCA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981075" y="1962150"/>
            <a:ext cx="6600825" cy="3257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0851B87A-0D38-4728-9AE4-6530E122700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29575" y="2028825"/>
            <a:ext cx="30194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58962A29-A9D4-4FC2-A3F0-D016040F107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029575" y="3067050"/>
            <a:ext cx="3019425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EA705DBE-2580-4AFF-987D-1F769A5BBDD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047750" y="5505450"/>
            <a:ext cx="876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AEB126-AF2F-4813-9482-5F499E4F71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ffc12aafbf4b0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0E5CAC1-1D42-401D-80AC-C5DF6FCB1A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E6B763E-58B9-4852-AB37-A085A742B4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898F21AE-626D-4E6A-A1D7-C48680B359DE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1047750" y="2000250"/>
            <a:ext cx="10001250" cy="3000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A1903631-70E5-4AE1-8A8D-F155A938D06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047750" y="5210175"/>
            <a:ext cx="828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6.xml><?xml version="1.0" encoding="utf-8"?>
<p:sldLayout xmlns:p="http://schemas.openxmlformats.org/presentationml/2006/main">
  <p:cSld name="10 · План по этапам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25DF6-6E60-419E-BF43-6625DC6038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1745b8b4394c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DDC6889-A3E4-4BF7-A0CE-292B84DABB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63A2637-FC1C-42AB-855F-93CA1B31164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AF740B5-D2E0-402A-A4C5-A5CAFEAF6EB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047750" y="18573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F6A1342-DDAE-4571-BBA9-BDA9722586F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762250" y="21240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Подготовка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3EAAFE99-E9F6-4943-AEDB-288DD92201A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524625" y="2190750"/>
            <a:ext cx="452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Задача и необходимые материалы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0D7C8C9-F7D6-4460-B547-8A4DFE50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67025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ED5C7"/>
            </a:solidFill>
          </a:ln>
        </p:spPr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DA237A9B-CBB9-4378-9EDD-53AF81B9EC7A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047750" y="298132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1130FA05-1152-46A7-926C-AD9C90327BAD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2762250" y="324802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Реализация</a:t>
            </a:r>
          </a:p>
        </p:txBody>
      </p:sp>
      <p:sp>
        <p:nvSpPr>
          <p:cNvPr id="10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C5603063-5D8C-42EF-937B-D9305C8ACE16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6524625" y="3314700"/>
            <a:ext cx="452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Основные действия и сроки</a:t>
            </a:r>
          </a:p>
        </p:txBody>
      </p:sp>
      <p:sp>
        <p:nvSpPr>
          <p:cNvPr id="1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71F979B-56EB-4060-8BA2-BD3867A8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990975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ED5C7"/>
            </a:solidFill>
          </a:ln>
        </p:spPr>
      </p:sp>
      <p:sp>
        <p:nvSpPr>
          <p:cNvPr id="12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225820F0-FBE6-4D52-BE03-475838D62D05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1047750" y="41052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8C393949-545A-45DA-A5E9-8B66E66C6A24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2762250" y="43719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0862149F-1253-4758-9473-E8586CB3C9DA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524625" y="4438650"/>
            <a:ext cx="452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Итог и дальнейшие шаги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231002-4165-4F3F-8918-1237EB6A04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26f491a6e940b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FB5727B-7D71-45C3-A65C-0279A6BC223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110AAB5-2CE9-4818-8909-8C90BAF2057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47750" y="1714500"/>
            <a:ext cx="838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2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2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7200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2909D97-6A0D-452C-A15C-4AE9A433ED8B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2143125" y="2047875"/>
            <a:ext cx="757237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BF2E3DB0-289C-4F62-B084-5012AEBCC51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181225" y="4572000"/>
            <a:ext cx="6334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9ACB0BDC-7527-4E95-808B-7D899606D883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2181225" y="5086350"/>
            <a:ext cx="633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E6709A-D99C-41C3-A7DE-820C98C43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5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43313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06BB01-1501-46B4-8F30-72021CA7BC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6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52457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63FF9-5D58-46F7-AC77-14F1FEF45F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7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164159" y="6160146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74FF3E-C405-4095-8F44-63B4AED8D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8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94011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EF302E-C38E-461D-9134-D3DB0F950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9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0315575" y="6067425"/>
            <a:ext cx="804567" cy="21907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0BE009-E04F-43B0-A462-59CC57C05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>
            <a:off x="11229975" y="6067425"/>
            <a:ext cx="804567" cy="21907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79F320-0747-415B-BB48-7283000E17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7c245a54a433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D0008E5-338C-4189-9DC9-154A20F842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790950" y="2019300"/>
            <a:ext cx="763905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B75433E-2A6C-46EA-B184-A299D106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476750"/>
            <a:ext cx="1352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7634B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AB3ABFB-6D12-4F55-A412-902496F6B9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829050" y="4752975"/>
            <a:ext cx="73628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CD959BD2-4350-499A-9FCB-15717FC6275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3829050" y="5772150"/>
            <a:ext cx="736282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8FE20A-BEA7-4303-9824-DC08EF9330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0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5661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25197-2EA1-4414-A3D2-2919A91DE6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1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18996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284C6A-E389-4552-A233-3D422251C4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2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32331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280768-3E35-48E3-9251-EC8FE91711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3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4566605"/>
            <a:ext cx="1189361" cy="32385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826E1-910D-46A2-99E6-7FF76B7D63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CleanOrnament4"/>
          <a:srcRect xmlns:a="http://schemas.openxmlformats.org/drawingml/2006/main" l="11786" t="15884" r="11786" b="21685"/>
          <a:stretch xmlns:a="http://schemas.openxmlformats.org/drawingml/2006/main"/>
        </p:blipFill>
        <p:spPr>
          <a:xfrm xmlns:a="http://schemas.openxmlformats.org/drawingml/2006/main" rot="5400000">
            <a:off x="-80330" y="5900105"/>
            <a:ext cx="1189361" cy="323850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2aff330bb9ca48e9" /><Relationship Type="http://schemas.openxmlformats.org/officeDocument/2006/relationships/slideLayout" Target="/ppt/slideLayouts/slideLayout7.xml" Id="Rdc82007c0fc6470c" /><Relationship Type="http://schemas.openxmlformats.org/officeDocument/2006/relationships/slideLayout" Target="/ppt/slideLayouts/slideLayout8.xml" Id="R73eb6c62f0ef42f9" /><Relationship Type="http://schemas.openxmlformats.org/officeDocument/2006/relationships/slideLayout" Target="/ppt/slideLayouts/slideLayout9.xml" Id="R786c9cfc8ecc4f10" /><Relationship Type="http://schemas.openxmlformats.org/officeDocument/2006/relationships/slideLayout" Target="/ppt/slideLayouts/slideLayout10.xml" Id="Rea73c17cfed24ce8" /><Relationship Type="http://schemas.openxmlformats.org/officeDocument/2006/relationships/slideLayout" Target="/ppt/slideLayouts/slideLayout11.xml" Id="R9cc968eed57848bf" /><Relationship Type="http://schemas.openxmlformats.org/officeDocument/2006/relationships/slideLayout" Target="/ppt/slideLayouts/slideLayout12.xml" Id="R9396abd84b0d4e7e" /><Relationship Type="http://schemas.openxmlformats.org/officeDocument/2006/relationships/slideLayout" Target="/ppt/slideLayouts/slideLayout13.xml" Id="R0626466690b74df6" /><Relationship Type="http://schemas.openxmlformats.org/officeDocument/2006/relationships/slideLayout" Target="/ppt/slideLayouts/slideLayout14.xml" Id="R198548c4a3dd40f2" /><Relationship Type="http://schemas.openxmlformats.org/officeDocument/2006/relationships/slideLayout" Target="/ppt/slideLayouts/slideLayout15.xml" Id="R99ee785991124503" /><Relationship Type="http://schemas.openxmlformats.org/officeDocument/2006/relationships/slideLayout" Target="/ppt/slideLayouts/slideLayout16.xml" Id="Rb661d45dd49d4e3c" /><Relationship Type="http://schemas.openxmlformats.org/officeDocument/2006/relationships/slideLayout" Target="/ppt/slideLayouts/slideLayout17.xml" Id="R5a7ea518ac374e0e" /><Relationship Type="http://schemas.openxmlformats.org/officeDocument/2006/relationships/slideLayout" Target="/ppt/slideLayouts/slideLayout18.xml" Id="R1619345f986d4c97" /></Relationships>
</file>

<file path=ppt/slideMasters/slideMaster2.xml><?xml version="1.0" encoding="utf-8"?>
<p:sldMaster xmlns:p="http://schemas.openxmlformats.org/presentationml/2006/main">
  <p:cSld name="Песок и терракота · Лотос · 16:9"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dc82007c0fc6470c"/>
    <p:sldLayoutId xmlns:r="http://schemas.openxmlformats.org/officeDocument/2006/relationships" id="2147483657" r:id="R73eb6c62f0ef42f9"/>
    <p:sldLayoutId xmlns:r="http://schemas.openxmlformats.org/officeDocument/2006/relationships" id="2147483658" r:id="R786c9cfc8ecc4f10"/>
    <p:sldLayoutId xmlns:r="http://schemas.openxmlformats.org/officeDocument/2006/relationships" id="2147483659" r:id="Rea73c17cfed24ce8"/>
    <p:sldLayoutId xmlns:r="http://schemas.openxmlformats.org/officeDocument/2006/relationships" id="2147483660" r:id="R9cc968eed57848bf"/>
    <p:sldLayoutId xmlns:r="http://schemas.openxmlformats.org/officeDocument/2006/relationships" id="2147483661" r:id="R9396abd84b0d4e7e"/>
    <p:sldLayoutId xmlns:r="http://schemas.openxmlformats.org/officeDocument/2006/relationships" id="2147483662" r:id="R0626466690b74df6"/>
    <p:sldLayoutId xmlns:r="http://schemas.openxmlformats.org/officeDocument/2006/relationships" id="2147483663" r:id="R198548c4a3dd40f2"/>
    <p:sldLayoutId xmlns:r="http://schemas.openxmlformats.org/officeDocument/2006/relationships" id="2147483664" r:id="R99ee785991124503"/>
    <p:sldLayoutId xmlns:r="http://schemas.openxmlformats.org/officeDocument/2006/relationships" id="2147483665" r:id="Rb661d45dd49d4e3c"/>
    <p:sldLayoutId xmlns:r="http://schemas.openxmlformats.org/officeDocument/2006/relationships" id="2147483666" r:id="R5a7ea518ac374e0e"/>
    <p:sldLayoutId xmlns:r="http://schemas.openxmlformats.org/officeDocument/2006/relationships" id="2147483667" r:id="R1619345f986d4c97"/>
  </p:sldLayoutIdLst>
</p:sldMaster>
</file>

<file path=ppt/slideMasters/theme/theme2.xml><?xml version="1.0" encoding="utf-8"?>
<a:theme xmlns:a="http://schemas.openxmlformats.org/drawingml/2006/main" name="ChatGPT">
  <a:themeElements>
    <a:clrScheme name="Песок и терракота">
      <a:dk1>
        <a:srgbClr val="303433"/>
      </a:dk1>
      <a:lt1>
        <a:srgbClr val="FFFFFF"/>
      </a:lt1>
      <a:dk2>
        <a:srgbClr val="646B66"/>
      </a:dk2>
      <a:lt2>
        <a:srgbClr val="F0E7DB"/>
      </a:lt2>
      <a:accent1>
        <a:srgbClr val="A7634B"/>
      </a:accent1>
      <a:accent2>
        <a:srgbClr val="A7634B"/>
      </a:accent2>
      <a:accent3>
        <a:srgbClr val="646B66"/>
      </a:accent3>
      <a:accent4>
        <a:srgbClr val="DED5C7"/>
      </a:accent4>
      <a:accent5>
        <a:srgbClr val="F0E7DB"/>
      </a:accent5>
      <a:accent6>
        <a:srgbClr val="87968E"/>
      </a:accent6>
      <a:hlink>
        <a:srgbClr val="A7634B"/>
      </a:hlink>
      <a:folHlink>
        <a:srgbClr val="646B66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Песок и терракот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Песок и терракота">
      <a:dk1>
        <a:srgbClr val="303433"/>
      </a:dk1>
      <a:lt1>
        <a:srgbClr val="FFFFFF"/>
      </a:lt1>
      <a:dk2>
        <a:srgbClr val="646B66"/>
      </a:dk2>
      <a:lt2>
        <a:srgbClr val="F0E7DB"/>
      </a:lt2>
      <a:accent1>
        <a:srgbClr val="A7634B"/>
      </a:accent1>
      <a:accent2>
        <a:srgbClr val="A7634B"/>
      </a:accent2>
      <a:accent3>
        <a:srgbClr val="646B66"/>
      </a:accent3>
      <a:accent4>
        <a:srgbClr val="DED5C7"/>
      </a:accent4>
      <a:accent5>
        <a:srgbClr val="F0E7DB"/>
      </a:accent5>
      <a:accent6>
        <a:srgbClr val="87968E"/>
      </a:accent6>
      <a:hlink>
        <a:srgbClr val="A7634B"/>
      </a:hlink>
      <a:folHlink>
        <a:srgbClr val="646B66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Песок и терракот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2718f6ece88490a" /><Relationship Type="http://schemas.openxmlformats.org/officeDocument/2006/relationships/notesSlide" Target="/ppt/notesSlides/notesSlide1.xml" Id="R832ba7a82a814f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e86ecd605b954e9e" /><Relationship Type="http://schemas.openxmlformats.org/officeDocument/2006/relationships/notesSlide" Target="/ppt/notesSlides/notesSlide2.xml" Id="R263fc98fa84d41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83207100dca94d32" /><Relationship Type="http://schemas.openxmlformats.org/officeDocument/2006/relationships/notesSlide" Target="/ppt/notesSlides/notesSlide3.xml" Id="R9ef380780b7344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7ef80679e8c5400b" /><Relationship Type="http://schemas.openxmlformats.org/officeDocument/2006/relationships/notesSlide" Target="/ppt/notesSlides/notesSlide4.xml" Id="R0fa5b6f862db42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6b6464ee82c14593" /><Relationship Type="http://schemas.openxmlformats.org/officeDocument/2006/relationships/notesSlide" Target="/ppt/notesSlides/notesSlide5.xml" Id="Rbb963b8478e642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ab74c8f71c604ed3" /><Relationship Type="http://schemas.openxmlformats.org/officeDocument/2006/relationships/notesSlide" Target="/ppt/notesSlides/notesSlide6.xml" Id="R12e52fcaccd348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e4a75fd42543423b" /><Relationship Type="http://schemas.openxmlformats.org/officeDocument/2006/relationships/notesSlide" Target="/ppt/notesSlides/notesSlide7.xml" Id="R1db9a8b98a1b46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3c0240d729ca46b9" /><Relationship Type="http://schemas.openxmlformats.org/officeDocument/2006/relationships/chart" Target="/ppt/slides/charts/chart1.xml" Id="R2ab7d9b4ab3547a0" /><Relationship Type="http://schemas.openxmlformats.org/officeDocument/2006/relationships/notesSlide" Target="/ppt/notesSlides/notesSlide8.xml" Id="Ra822ee4145f440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b92895b37dc644c8" /><Relationship Type="http://schemas.openxmlformats.org/officeDocument/2006/relationships/notesSlide" Target="/ppt/notesSlides/notesSlide9.xml" Id="R230b0953fb484ef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98b7130bba0c4889" /><Relationship Type="http://schemas.openxmlformats.org/officeDocument/2006/relationships/notesSlide" Target="/ppt/notesSlides/notesSlide10.xml" Id="Ra45e889782574b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cea9a53a74e34d94" /><Relationship Type="http://schemas.openxmlformats.org/officeDocument/2006/relationships/notesSlide" Target="/ppt/notesSlides/notesSlide11.xml" Id="R42f0720ad72442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835481b50a034223" /><Relationship Type="http://schemas.openxmlformats.org/officeDocument/2006/relationships/notesSlide" Target="/ppt/notesSlides/notesSlide12.xml" Id="R1a6783cd25e5400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A7634B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68786E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303433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ED5C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5C7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-0">
            <a:extLst xmlns:a="http://schemas.openxmlformats.org/drawingml/2006/main">
              <a:ext uri="{FF2B5EF4-FFF2-40B4-BE49-F238E27FC236}">
                <a16:creationId xmlns:a16="http://schemas.microsoft.com/office/drawing/2014/main" id="{24EAF46D-035F-460D-AC96-8E927901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019300"/>
            <a:ext cx="763905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EC6111A1-CEF9-4FFE-92CD-D075BC42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752975"/>
            <a:ext cx="73628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81909088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C56E9EFC-375F-4F9B-954A-3FCEAE7A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787F495D-5ECE-49B6-B563-B1844EBF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89EAE4F-9EEC-41EC-9967-6B044EBC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716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57BB1BBA-58F7-400B-AEF2-86D59984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00025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A996D6D0-6941-4C96-B2D5-BF12E32E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908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61CB040D-82F1-486A-9608-4A87FBDB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81940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F8ADA908-25E5-4DF8-9B84-29CC7436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0997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00B86235-8997-4AA5-9D67-47E2C788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363855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6D0B2D1E-22A9-4E3B-A5FB-4AE508BB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29125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E9ADACBC-929D-4E71-92F0-059E541B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457700"/>
            <a:ext cx="876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46641127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8C24C365-CE50-4315-AE9A-A9F488D96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352550"/>
            <a:ext cx="721042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39D2B911-5030-4BCA-81C1-9800AD8F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343150"/>
            <a:ext cx="76390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7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3F2B9907-0684-47D6-9790-0D2CB543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695825"/>
            <a:ext cx="73152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  <p:extLst>
      <p:ext uri="{BB962C8B-B14F-4D97-AF65-F5344CB8AC3E}">
        <p14:creationId xmlns:p14="http://schemas.microsoft.com/office/powerpoint/2010/main" val="105665079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D46094AE-74C6-4D66-9822-CF27376E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C2FA5383-3E2E-453F-9977-C908FB6A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3BF6CD8D-644A-49BB-BBCB-BBFC5A25B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219325"/>
            <a:ext cx="60483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4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86185405-6FE8-4D1B-9AE7-75FEB463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38500"/>
            <a:ext cx="6096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Краткое пояснение основной идеи.</a:t>
            </a:r>
          </a:p>
          <a:p xmlns:a="http://schemas.openxmlformats.org/drawingml/2006/main">
            <a: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BC1BE8EC-94EB-431E-A788-08A68EEC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66950"/>
            <a:ext cx="26479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Вывод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317E5916-77E4-4F03-A8FA-2152DE8DE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90875"/>
            <a:ext cx="26479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Главный результат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или рекомендация</a:t>
            </a:r>
          </a:p>
        </p:txBody>
      </p:sp>
    </p:spTree>
    <p:extLst>
      <p:ext uri="{BB962C8B-B14F-4D97-AF65-F5344CB8AC3E}">
        <p14:creationId xmlns:p14="http://schemas.microsoft.com/office/powerpoint/2010/main" val="27097277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F05C9D9F-4E9E-4362-BD2F-25D14EE5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F3A25B3-39BE-4000-B7C1-8677B1561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BAA426B-3269-4FDC-8BAB-3797DEBB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38350"/>
            <a:ext cx="38004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834CE9AD-80DF-45D6-808F-49068917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95600"/>
            <a:ext cx="380047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0A4A2E60-5946-4CFC-A5C9-6D97D50D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8313" y="2047875"/>
            <a:ext cx="5500688" cy="2981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7DB"/>
          </a:solidFill>
          <a:ln xmlns:a="http://schemas.openxmlformats.org/drawingml/2006/main" w="9525">
            <a:solidFill>
              <a:srgbClr val="DED5C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E3BD1339-FD85-4C15-A54B-3B1FA462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8313" y="5181600"/>
            <a:ext cx="5500688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200737989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2A866BD5-C1B1-4764-B102-0C9A7F49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Направления работы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E36109BD-0218-4CB4-8056-C6C764A1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71CB36DE-E189-44FD-B8DC-4C4EA22E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190750"/>
            <a:ext cx="303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B389BC3D-811B-4A38-A007-F220AAA8B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90875"/>
            <a:ext cx="3035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Цели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534022FC-22FD-4026-B8E5-0FB5977E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48125"/>
            <a:ext cx="30353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Основная задача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482FDC7-E720-43EB-8191-EE075F39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0725" y="2190750"/>
            <a:ext cx="303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1013D845-FA8C-4462-A0C8-0B1EB90C5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0725" y="3190875"/>
            <a:ext cx="3035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Ресурсы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96D015D7-3FDA-4190-8A87-85F8FF35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0725" y="4048125"/>
            <a:ext cx="30353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Команда, сроки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 необходимые средства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E2320551-04F5-4348-AC97-64AB2476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190750"/>
            <a:ext cx="3035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9D4613D1-E064-4834-A7FE-3A567772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190875"/>
            <a:ext cx="3035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План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BF76E38F-4A85-46A2-B6A3-8F298EE2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48125"/>
            <a:ext cx="30353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Последовательность</a:t>
            </a:r>
          </a:p>
          <a:p xmlns:a="http://schemas.openxmlformats.org/drawingml/2006/main">
            <a:pPr>
              <a:defRPr sz="195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27909195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B0526DC7-7207-4C4C-8C91-45091753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8EB29FB-D4BB-4F40-A5C1-266D6571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C0BA124D-7134-4492-AAE4-8D18B728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143125"/>
            <a:ext cx="3048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AF7A16ED-3925-4E20-A00D-843D66DD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476625"/>
            <a:ext cx="3048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918F634-4D36-42C9-B763-DADEB582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BB31BB12-36FA-496E-B647-6D583087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143125"/>
            <a:ext cx="3048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4A30694F-CF0A-4D7B-9A9A-4B755476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476625"/>
            <a:ext cx="3048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A42CF752-AE8B-4FA4-9BC0-AF55A07D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74A1CFCA-2546-48C5-ADE8-0461A5F4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143125"/>
            <a:ext cx="30480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57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3C428CCC-365D-4F34-93D7-3C83E220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476625"/>
            <a:ext cx="3048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4034EB9E-5557-4AFC-BB54-14FCEC3D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562475"/>
            <a:ext cx="2447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5C0A510C-E519-468B-916E-3E1538D4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05450"/>
            <a:ext cx="866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119007110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15822888-47A4-45C4-B712-3D0C59FB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E627DE3-FDD8-430C-957F-5556CB7E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FE7775B3-6284-4E38-9640-8A92D690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2028825"/>
            <a:ext cx="30194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89420BE-BE6F-4282-BCA0-A8E94647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067050"/>
            <a:ext cx="3019425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9D6ED066-CF3E-4D42-BBAB-BFFF954F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05450"/>
            <a:ext cx="876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B45DEBF3-1288-4CC5-942F-C5F57E0F2577}"/>
              </a:ext>
            </a:extLst>
          </p:cNvPr>
          <p:cNvGraphicFramePr/>
          <p:nvPr/>
        </p:nvGraphicFramePr>
        <p:xfrm>
          <a:off xmlns:a="http://schemas.openxmlformats.org/drawingml/2006/main" x="981075" y="1952625"/>
          <a:ext xmlns:a="http://schemas.openxmlformats.org/drawingml/2006/main" cx="6600825" cy="3257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ab7d9b4ab3547a0"/>
          </a:graphicData>
        </a:graphic>
      </p:graphicFrame>
    </p:spTree>
    <p:extLst>
      <p:ext uri="{BB962C8B-B14F-4D97-AF65-F5344CB8AC3E}">
        <p14:creationId xmlns:p14="http://schemas.microsoft.com/office/powerpoint/2010/main" val="121883065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0046C8B6-38C2-448D-A97E-1495B9CB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CB4CD7B3-1EC2-47FA-9DEE-1DFBB5D2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FA85D2A4-EC98-4E8B-B4DC-92C76442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10175"/>
            <a:ext cx="828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68D96-DBB3-4BE0-808D-76B8FCE9649C}"/>
              </a:ext>
            </a:extLst>
          </p:cNvPr>
          <p:cNvGraphicFramePr/>
          <p:nvPr/>
        </p:nvGraphicFramePr>
        <p:xfrm>
          <a:off xmlns:a="http://schemas.openxmlformats.org/drawingml/2006/main" x="1047750" y="2000250"/>
          <a:ext xmlns:a="http://schemas.openxmlformats.org/drawingml/2006/main" cx="1000125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00425"/>
                <a:gridCol w="2200275"/>
                <a:gridCol w="2200275"/>
                <a:gridCol w="2200275"/>
              </a:tblGrid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A7634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A7634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A7634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A7634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7DB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303433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BF8F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ED5C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3911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761AA78A-D7E1-4783-895F-B018CB04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90550"/>
            <a:ext cx="9144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975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081866FD-CC54-4B9B-859A-750AABEB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369F1E58-5444-41C5-9BE7-421816CCB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573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664C2D9F-1A08-4190-8FB0-46015EE7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240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Подготовка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9743576A-221B-4498-9924-4F4D7DD3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190750"/>
            <a:ext cx="452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Задача и необходимые материалы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6DD0470F-8DA8-4F93-9B97-3F65826B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8132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7DC4D9F8-6EE4-4ABB-A748-610F1210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24802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Реализация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665C009F-1BB2-4444-91AE-12E0C523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314700"/>
            <a:ext cx="452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Основные действия и сроки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3A0FB995-02C5-46EE-BA5D-19BB0275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105275"/>
            <a:ext cx="1333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5775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1C98698A-C204-49E0-9A10-8BA08832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371975"/>
            <a:ext cx="309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5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E57133BE-8C69-4B42-A0F5-E3C8BF5D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438650"/>
            <a:ext cx="452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Итог и дальнейшие шаги</a:t>
            </a:r>
          </a:p>
        </p:txBody>
      </p:sp>
    </p:spTree>
    <p:extLst>
      <p:ext uri="{BB962C8B-B14F-4D97-AF65-F5344CB8AC3E}">
        <p14:creationId xmlns:p14="http://schemas.microsoft.com/office/powerpoint/2010/main" val="107666458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8B0D9021-0E12-46F0-B57D-1A873415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C384898E-A5C9-41BE-A7E9-05B462A8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714500"/>
            <a:ext cx="838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2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200" b="1">
                <a:solidFill>
                  <a:srgbClr val="A7634B"/>
                </a:solidFill>
                <a:latin typeface="Segoe UI"/>
                <a:ea typeface="Segoe UI"/>
                <a:cs typeface="Segoe UI"/>
              </a:defRPr>
            </a:pPr>
            <a:r>
              <a:rPr sz="7200" b="1">
                <a:solidFill>
                  <a:srgbClr val="A7634B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F89ACC19-B1BE-480A-B7AB-4777B8E0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047875"/>
            <a:ext cx="757237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360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D6895EF1-8BAA-48D0-A14F-4AEC27A2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225" y="4572000"/>
            <a:ext cx="6334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01CAF017-B9B4-43E0-98D9-58D48BF62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225" y="5086350"/>
            <a:ext cx="633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101141936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C69CEF2F-F823-490F-A911-C6D1E0B1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019300"/>
            <a:ext cx="763905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6150" b="1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6150" b="1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C0EC1CBE-3D08-47FB-918E-ADE241EAC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752975"/>
            <a:ext cx="73628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303433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303433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2E44B20A-2188-4EB1-862A-DD3F0A86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772150"/>
            <a:ext cx="736282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46B66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646B66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1604236871"/>
      </p:ext>
    </p:extLst>
  </p:cSld>
</p:sld>
</file>

<file path=ppt/theme/theme1.xml><?xml version="1.0" encoding="utf-8"?>
<a:theme xmlns:a="http://schemas.openxmlformats.org/drawingml/2006/main" name="Песок и терракота">
  <a:themeElements>
    <a:clrScheme name="Песок и терракота">
      <a:dk1>
        <a:srgbClr val="303433"/>
      </a:dk1>
      <a:lt1>
        <a:srgbClr val="FFFFFF"/>
      </a:lt1>
      <a:dk2>
        <a:srgbClr val="646B66"/>
      </a:dk2>
      <a:lt2>
        <a:srgbClr val="F0E7DB"/>
      </a:lt2>
      <a:accent1>
        <a:srgbClr val="A7634B"/>
      </a:accent1>
      <a:accent2>
        <a:srgbClr val="A7634B"/>
      </a:accent2>
      <a:accent3>
        <a:srgbClr val="646B66"/>
      </a:accent3>
      <a:accent4>
        <a:srgbClr val="DED5C7"/>
      </a:accent4>
      <a:accent5>
        <a:srgbClr val="F0E7DB"/>
      </a:accent5>
      <a:accent6>
        <a:srgbClr val="87968E"/>
      </a:accent6>
      <a:hlink>
        <a:srgbClr val="A7634B"/>
      </a:hlink>
      <a:folHlink>
        <a:srgbClr val="646B66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Песок и терракота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2026-10-03T03:20:17.4660000Z</dcterms:created>
  <dcterms:modified xsi:type="dcterms:W3CDTF">2026-10-03T03:20:17.4660000Z</dcterms:modified>
</coreProperties>
</file>