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1782c4834c4046" /><Relationship Type="http://schemas.openxmlformats.org/officeDocument/2006/relationships/extended-properties" Target="/docProps/app.xml" Id="R48f3c48ab5ce4368" /><Relationship Type="http://schemas.openxmlformats.org/officeDocument/2006/relationships/officeDocument" Target="/ppt/presentation.xml" Id="Rced3e77c5ebd4d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2630db0d22134fa5"/>
  </p:sldMasterIdLst>
  <p:notesMasterIdLst>
    <p:notesMasterId xmlns:r="http://schemas.openxmlformats.org/officeDocument/2006/relationships" r:id="Rc15b4de9b34a4b97"/>
  </p:notesMasterIdLst>
  <p:sldIdLst>
    <p:sldId xmlns:r="http://schemas.openxmlformats.org/officeDocument/2006/relationships" id="256" r:id="R1c39ec163ca1407b"/>
    <p:sldId xmlns:r="http://schemas.openxmlformats.org/officeDocument/2006/relationships" id="257" r:id="R9f686a17f8d64acb"/>
    <p:sldId xmlns:r="http://schemas.openxmlformats.org/officeDocument/2006/relationships" id="258" r:id="R09a5c331d83d4d43"/>
    <p:sldId xmlns:r="http://schemas.openxmlformats.org/officeDocument/2006/relationships" id="259" r:id="R2009a8e56cb8451d"/>
    <p:sldId xmlns:r="http://schemas.openxmlformats.org/officeDocument/2006/relationships" id="260" r:id="Ra79e9f37c5104446"/>
    <p:sldId xmlns:r="http://schemas.openxmlformats.org/officeDocument/2006/relationships" id="261" r:id="R1155145371ec49c0"/>
    <p:sldId xmlns:r="http://schemas.openxmlformats.org/officeDocument/2006/relationships" id="262" r:id="R4bbf556c24704c75"/>
    <p:sldId xmlns:r="http://schemas.openxmlformats.org/officeDocument/2006/relationships" id="263" r:id="R2ba2b5bdf3a34906"/>
    <p:sldId xmlns:r="http://schemas.openxmlformats.org/officeDocument/2006/relationships" id="264" r:id="R94298408d8064c39"/>
    <p:sldId xmlns:r="http://schemas.openxmlformats.org/officeDocument/2006/relationships" id="265" r:id="Red6dedfd65ed4c33"/>
    <p:sldId xmlns:r="http://schemas.openxmlformats.org/officeDocument/2006/relationships" id="266" r:id="Reeee87e5a792450f"/>
    <p:sldId xmlns:r="http://schemas.openxmlformats.org/officeDocument/2006/relationships" id="267" r:id="Rb196435b8d3d444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28e0d459b1a44cf9"/><Relationship Type="http://schemas.openxmlformats.org/officeDocument/2006/relationships/slideMaster" Target="/ppt/slideMasters/slideMaster2.xml" Id="R2630db0d22134fa5"/><Relationship Type="http://schemas.openxmlformats.org/officeDocument/2006/relationships/notesMaster" Target="/ppt/notesMasters/notesMaster1.xml" Id="Rc15b4de9b34a4b97"/><Relationship Type="http://schemas.openxmlformats.org/officeDocument/2006/relationships/presProps" Target="/ppt/presProps.xml" Id="R27f023037d604b19"/><Relationship Type="http://schemas.openxmlformats.org/officeDocument/2006/relationships/tableStyles" Target="/ppt/tableStyles.xml" Id="Rc581b34f07bf44a3"/><Relationship Type="http://schemas.openxmlformats.org/officeDocument/2006/relationships/slide" Target="/ppt/slides/slide1.xml" Id="R1c39ec163ca1407b"/><Relationship Type="http://schemas.openxmlformats.org/officeDocument/2006/relationships/slide" Target="/ppt/slides/slide2.xml" Id="R9f686a17f8d64acb"/><Relationship Type="http://schemas.openxmlformats.org/officeDocument/2006/relationships/slide" Target="/ppt/slides/slide3.xml" Id="R09a5c331d83d4d43"/><Relationship Type="http://schemas.openxmlformats.org/officeDocument/2006/relationships/slide" Target="/ppt/slides/slide4.xml" Id="R2009a8e56cb8451d"/><Relationship Type="http://schemas.openxmlformats.org/officeDocument/2006/relationships/slide" Target="/ppt/slides/slide5.xml" Id="Ra79e9f37c5104446"/><Relationship Type="http://schemas.openxmlformats.org/officeDocument/2006/relationships/slide" Target="/ppt/slides/slide6.xml" Id="R1155145371ec49c0"/><Relationship Type="http://schemas.openxmlformats.org/officeDocument/2006/relationships/slide" Target="/ppt/slides/slide7.xml" Id="R4bbf556c24704c75"/><Relationship Type="http://schemas.openxmlformats.org/officeDocument/2006/relationships/slide" Target="/ppt/slides/slide8.xml" Id="R2ba2b5bdf3a34906"/><Relationship Type="http://schemas.openxmlformats.org/officeDocument/2006/relationships/slide" Target="/ppt/slides/slide9.xml" Id="R94298408d8064c39"/><Relationship Type="http://schemas.openxmlformats.org/officeDocument/2006/relationships/slide" Target="/ppt/slides/slide10.xml" Id="Red6dedfd65ed4c33"/><Relationship Type="http://schemas.openxmlformats.org/officeDocument/2006/relationships/slide" Target="/ppt/slides/slide11.xml" Id="Reeee87e5a792450f"/><Relationship Type="http://schemas.openxmlformats.org/officeDocument/2006/relationships/slide" Target="/ppt/slides/slide12.xml" Id="Rb196435b8d3d444b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77406856e7cf43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Сапфир и серебро">
      <a:dk1>
        <a:srgbClr val="132D47"/>
      </a:dk1>
      <a:lt1>
        <a:srgbClr val="FFFFFF"/>
      </a:lt1>
      <a:dk2>
        <a:srgbClr val="486278"/>
      </a:dk2>
      <a:lt2>
        <a:srgbClr val="EAF0F4"/>
      </a:lt2>
      <a:accent1>
        <a:srgbClr val="254D6B"/>
      </a:accent1>
      <a:accent2>
        <a:srgbClr val="54758C"/>
      </a:accent2>
      <a:accent3>
        <a:srgbClr val="486278"/>
      </a:accent3>
      <a:accent4>
        <a:srgbClr val="CCD6DF"/>
      </a:accent4>
      <a:accent5>
        <a:srgbClr val="EAF0F4"/>
      </a:accent5>
      <a:accent6>
        <a:srgbClr val="87968E"/>
      </a:accent6>
      <a:hlink>
        <a:srgbClr val="54758C"/>
      </a:hlink>
      <a:folHlink>
        <a:srgbClr val="486278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апфир и серебр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ce960c89cf4613" /><Relationship Type="http://schemas.openxmlformats.org/officeDocument/2006/relationships/notesMaster" Target="/ppt/notesMasters/notesMaster1.xml" Id="Ref85e7e7d2e847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b41ae633124a53" /><Relationship Type="http://schemas.openxmlformats.org/officeDocument/2006/relationships/notesMaster" Target="/ppt/notesMasters/notesMaster1.xml" Id="Rc8e9724e57f945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cf03b32eb14e18" /><Relationship Type="http://schemas.openxmlformats.org/officeDocument/2006/relationships/notesMaster" Target="/ppt/notesMasters/notesMaster1.xml" Id="R52ac9c4e3f2941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b1a0f62975421d" /><Relationship Type="http://schemas.openxmlformats.org/officeDocument/2006/relationships/notesMaster" Target="/ppt/notesMasters/notesMaster1.xml" Id="Rf12f49ad208b4a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3002d7b2df4a48" /><Relationship Type="http://schemas.openxmlformats.org/officeDocument/2006/relationships/notesMaster" Target="/ppt/notesMasters/notesMaster1.xml" Id="R5f290fd13d5d4e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c537ad40a84968" /><Relationship Type="http://schemas.openxmlformats.org/officeDocument/2006/relationships/notesMaster" Target="/ppt/notesMasters/notesMaster1.xml" Id="R23d2bf46e1074c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d1bc2c82d54070" /><Relationship Type="http://schemas.openxmlformats.org/officeDocument/2006/relationships/notesMaster" Target="/ppt/notesMasters/notesMaster1.xml" Id="Rc50b78b874fb47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188c52b72a4a38" /><Relationship Type="http://schemas.openxmlformats.org/officeDocument/2006/relationships/notesMaster" Target="/ppt/notesMasters/notesMaster1.xml" Id="Rca5fdeb4111c42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82d9e3442141c6" /><Relationship Type="http://schemas.openxmlformats.org/officeDocument/2006/relationships/notesMaster" Target="/ppt/notesMasters/notesMaster1.xml" Id="R824a8c6158214a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c71233caa14453" /><Relationship Type="http://schemas.openxmlformats.org/officeDocument/2006/relationships/notesMaster" Target="/ppt/notesMasters/notesMaster1.xml" Id="R0986417deadc49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990b4ae7f34054" /><Relationship Type="http://schemas.openxmlformats.org/officeDocument/2006/relationships/notesMaster" Target="/ppt/notesMasters/notesMaster1.xml" Id="R1ae764d2c561412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f3ae73d74a4fdb" /><Relationship Type="http://schemas.openxmlformats.org/officeDocument/2006/relationships/notesMaster" Target="/ppt/notesMasters/notesMaster1.xml" Id="R10e28d3b0d2248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«Сапфир и серебро», 16:9. 12 образцов слайдов и 12 именованных макетов. Дублируйте образец либо используйте «Главная → Создать слайд / Макет». Тексты и поле изображения редактируются. Таблица на слайде 9 и диаграмма на слайде 8 являются нативными объектами. Для сохранения их оформления дублируйте слайды. Числа демонстрационные. Шрифт Segoe UI. Фоны с узорами и лотосом находятся на макетах как PNG и заменяются через «Вид → Образец слайдов». Перед показом замените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Числа 24%, 120 и 3,5× являются демонстрационными и не отражают реальные показатели.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диаграмма. Для редактирования используйте «Изменить данные». Встроенная книга содержит демонстрационный ряд: 12, 18, 24, 32, условные единицы.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таблица. Все строки, столбцы и тексты редактируются. Замените образцы описаний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«Сапфир и серебро» по принятому пользователем эскизу. Сапфировая обложка с серебристой вертикальной полосой и раскрытым лотосом. Светлые внутренние слайды с нижним орнаментом.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41b331871054cc5" /><Relationship Type="http://schemas.openxmlformats.org/officeDocument/2006/relationships/image" Target="/ppt/media/image.png" Id="R38a5c9a66cee4ec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18bfd2fdd7d4d90" /><Relationship Type="http://schemas.openxmlformats.org/officeDocument/2006/relationships/image" Target="/ppt/media/image2.png" Id="R977251b257224119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aa3927883a149e5" /><Relationship Type="http://schemas.openxmlformats.org/officeDocument/2006/relationships/image" Target="/ppt/media/image3.png" Id="R405d9f0fa82a4de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c967b6f168c4406" /><Relationship Type="http://schemas.openxmlformats.org/officeDocument/2006/relationships/image" Target="/ppt/media/image4.png" Id="R99b14d0a680b4a85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a5d0254082a4662" /><Relationship Type="http://schemas.openxmlformats.org/officeDocument/2006/relationships/image" Target="/ppt/media/image5.png" Id="R70cc37a6a7eb4848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23da15ad10f4b18" /><Relationship Type="http://schemas.openxmlformats.org/officeDocument/2006/relationships/image" Target="/ppt/media/image6.png" Id="Rd70964dbc4e54290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06f6231bf3e41e8" /><Relationship Type="http://schemas.openxmlformats.org/officeDocument/2006/relationships/image" Target="/ppt/media/image7.png" Id="R80025daf3b2e4d61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261150bde9c4c27" /><Relationship Type="http://schemas.openxmlformats.org/officeDocument/2006/relationships/image" Target="/ppt/media/image8.png" Id="R688eb1ea0b6e476a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9b014a8bd194426" /><Relationship Type="http://schemas.openxmlformats.org/officeDocument/2006/relationships/image" Target="/ppt/media/image9.png" Id="R4a8f4a6d320f428a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1c7bec93300405a" /><Relationship Type="http://schemas.openxmlformats.org/officeDocument/2006/relationships/image" Target="/ppt/media/image10.png" Id="R52278be07f564efb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60cb4f5279b4291" /><Relationship Type="http://schemas.openxmlformats.org/officeDocument/2006/relationships/image" Target="/ppt/media/image11.png" Id="R89135b18edcc4997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73aa8339e4d4d82" /><Relationship Type="http://schemas.openxmlformats.org/officeDocument/2006/relationships/image" Target="/ppt/media/image12.png" Id="Rf6f5104ef0824378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132D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B668D-5E13-45BA-A2BF-FA414E6D5A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5c9a66cee4ec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5363E39-B997-4035-955F-8495D9EAA6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2047875"/>
            <a:ext cx="612457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9AB08A4-CBE1-4FDF-A316-5B8511A0B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324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AC9D6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E6BA99D-CAF5-4B26-838E-D3613A9AAA4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95325" y="4562475"/>
            <a:ext cx="5981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44461-1804-464C-B9C7-BBB3C3F913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251b2572241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10A803B-9602-4948-B186-21A672BE35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E2BC99D-961B-41E4-9DF6-9A381FDAD9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8FDB874-3C89-4671-A2CD-52A512627A8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19716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FA214E54-6E30-4982-940E-3752E1C915C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676400" y="200025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5FE11D54-6BBE-442C-9A27-5D074C94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571750"/>
            <a:ext cx="9572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7A6C641F-9E59-4EA5-BAB4-1961BA7A3E4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27908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7053FB3E-F739-49F1-B805-04A1C2CEBC8A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676400" y="281940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4152D9A-DFB5-41D6-B04E-9802A949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390900"/>
            <a:ext cx="9572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BDA1CCA7-3FF4-48AE-AC22-9655EEA44CC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666750" y="36099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CF57E3AC-64C3-4314-A3A7-15907C22F087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1676400" y="363855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9E02FCC-CC66-49D4-9FA9-8434644D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210050"/>
            <a:ext cx="9572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</a:ln>
        </p:spPr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A91AF2F5-B8D3-4468-A4FC-F518A19296F3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666750" y="44291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D8D5BCEB-E45B-4F15-BE2E-ECCB6A2E245E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1676400" y="445770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132D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66218-59F0-491B-9B1E-75C0A1A3FA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d9f0fa82a4de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6AEC12E-F5A7-4C03-9DB1-2DEB8678803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695325" y="1504950"/>
            <a:ext cx="5810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C9D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C9D6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BAC9D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E7712E7-59E7-4EF1-94F0-2AEC2B4DD0CF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66750" y="2381250"/>
            <a:ext cx="611505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4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044BB703-F7AF-4FAF-83E7-701B57C39BE0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95325" y="4733925"/>
            <a:ext cx="58293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B5C5E4-5FB5-4EEA-A07F-14992E2997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14d0a680b4a8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25A3D46-85D1-456E-A06B-CF92A841AE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06A2763-F695-4530-9935-86FBCE3EE5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7C04CAF-AD84-4723-9A8D-F3844D2170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0100" y="2219325"/>
            <a:ext cx="604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C935B3C4-6CC6-4815-AF33-0A956D800E7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00100" y="3238500"/>
            <a:ext cx="6096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Краткое пояснение основной идеи.</a:t>
            </a:r>
          </a:p>
          <a:p xmlns:a="http://schemas.openxmlformats.org/drawingml/2006/main">
            <a: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9F5CE04-D122-4472-8AF9-7DA416EF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952625"/>
            <a:ext cx="0" cy="3095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4758C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AEF6BD62-83D7-4CCE-A699-58C0050AD87E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7905750" y="2266950"/>
            <a:ext cx="3505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A727EF8F-4951-4032-86FD-8600CE2D27BB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7905750" y="3190875"/>
            <a:ext cx="35052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Главный результат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или рекомендация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C170A0-ECCB-4B37-8994-AB7DC20B17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c37a6a7eb484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49ACED8-9AB1-4359-A276-4625A555B4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5D35F6C-C86C-4551-8541-15D7DE42D9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7AF6C89-09EA-4873-9B70-38F7B561AE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2038350"/>
            <a:ext cx="412623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6133FC7B-F036-43A4-8E06-E74C80907E7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6750" y="2895600"/>
            <a:ext cx="412623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A27CFF69-9F28-4090-B16A-8869725C2CAE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553075" y="2047875"/>
            <a:ext cx="5972175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4"/>
          </a:solidFill>
          <a:ln xmlns:a="http://schemas.openxmlformats.org/drawingml/2006/main" w="9525">
            <a:solidFill>
              <a:srgbClr val="CCD6DF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334D914-0FD9-4B02-B9EA-F0521087092C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553075" y="5181600"/>
            <a:ext cx="59721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Направления работы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3A7D51-70B7-4160-8F2F-C09DE6970F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964dbc4e542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C572979-1661-425D-81CC-78383B41B8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Направления работы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8DEF6ED-4D27-42C7-A3F4-0BBCC26040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0DB99A5D-AEE3-4CEE-9823-E272FB62DD1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2190750"/>
            <a:ext cx="3321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997AEEA7-8DF6-495F-8EB2-587221BE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67025"/>
            <a:ext cx="2959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4758C"/>
            </a:solidFill>
          </a:ln>
        </p:spPr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A1C6C39C-C967-45EF-8BF0-5EE13119FB4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6750" y="3190875"/>
            <a:ext cx="3321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Цели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A3C4105C-2106-4114-9FD6-90D372721AA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4048125"/>
            <a:ext cx="3321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Основная задача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21B6D760-12D2-489C-8E4E-DE49BBD7C315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435475" y="2190750"/>
            <a:ext cx="3321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A6F60C6-09B0-4472-83F6-369EC62E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475" y="2867025"/>
            <a:ext cx="2959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4758C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8A3AAEDF-5DD1-4F5D-8430-8AD333AADC96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435475" y="3190875"/>
            <a:ext cx="3321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Ресурсы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71DDC6B6-88AB-4C49-A3C1-CA33FC121F6D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435475" y="4048125"/>
            <a:ext cx="3321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Команда, сроки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 необходимые средства</a:t>
            </a:r>
          </a:p>
        </p:txBody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AE7E3B4F-487C-48AD-B171-B4FE7A8C40B5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204200" y="2190750"/>
            <a:ext cx="3321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2EFEE66-57A1-4ACA-B6AF-D1DF79EC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867025"/>
            <a:ext cx="2959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4758C"/>
            </a:solidFill>
          </a:ln>
        </p:spPr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3A04F74F-8B21-40A4-94FC-853B35173AA2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204200" y="3190875"/>
            <a:ext cx="3321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План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AA1963F7-B844-4B65-8E29-4FD1746C4DD2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204200" y="4048125"/>
            <a:ext cx="3321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Последовательность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ключевых действий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215AB3-9B35-4B6A-BC78-68F11A3B67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25daf3b2e4d6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9051284-E35B-46A8-B405-49F7F7B0A5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F3FCB01-FCCB-442D-A79C-7D8CE21EB7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1E9F47E-FED0-468F-BBC1-96C9F29A56C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2143125"/>
            <a:ext cx="3333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978226CA-B191-4388-A9BB-8C508B62E4D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6750" y="347662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D5B9AB8B-166F-4E92-B7BA-DB204BDB2BED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48F0C543-9240-4E63-BF78-F7001475315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429125" y="2143125"/>
            <a:ext cx="3333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F621FD47-0256-4ACC-926D-7B9221A23CCE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429125" y="347662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F83C719F-5D0B-4979-B7C4-EB4C930D9025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429125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24F91743-5701-43E0-A276-B653849BF889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191500" y="2143125"/>
            <a:ext cx="3333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5236089B-739C-4F17-AD5E-B80D1C66C27C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191500" y="347662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2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3502D4B5-7A4B-452C-A0C9-70F1678FD85E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19150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3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762F844C-E541-402C-B466-0D91293D95AB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66750" y="55054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ECD6C-418E-4382-A582-30D0EC5277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eb1ea0b6e47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72DCB30-2946-498D-97B8-DA9985C2C9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023A883-145B-45F7-8977-14CB895C85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FF71742E-FFBB-4F93-B8E3-BBBAF37A1C8A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600075" y="1962150"/>
            <a:ext cx="7166610" cy="3257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F063E254-64B1-4EE0-B451-E5EA682C464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214360" y="2028825"/>
            <a:ext cx="331089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72DD050B-B9D8-4648-84FE-437BE6B4B7E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214360" y="3067050"/>
            <a:ext cx="331089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C79B369E-2F9B-43C0-B546-83A0E7B91843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66750" y="550545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107CA-8DCC-4762-B765-E119925518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8f4a6d320f428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E13D317-778B-4B9E-BCE7-9CFBD13A77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636D938-AFD8-41A9-A6A0-FFFB62610F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3D6791A-7916-4D65-9E32-89FBAEEECA6D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666750" y="2000250"/>
            <a:ext cx="10858500" cy="3000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CA64CD2F-3850-4B92-A7D5-A4F2727B2CF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5210175"/>
            <a:ext cx="914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План по этапам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0DC81E-193E-4127-BC80-A1EE04C168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78be07f564ef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2038C79-7C87-4B6D-9C8B-118DA6C134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5386CA8-EE85-4876-9297-4FDF024457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4E4E845-47D3-48DD-82EB-2CA5A4DA523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" y="18573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B88E402-96C5-4967-970D-6EB1D4B62CD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381250" y="21240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Подготовка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D925F76-DA57-4EEF-8FAD-F8CD4FAD7C0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143625" y="2190750"/>
            <a:ext cx="5381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Задача и необходимые материалы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7AD4D47-01BC-4777-A6EE-3C027EE6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6702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</a:ln>
        </p:spPr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C0C5347C-96E7-4737-ACAF-0FC1A3A70867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66750" y="298132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24D429C3-A92F-485A-B071-816298639464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2381250" y="324802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Реализация</a:t>
            </a:r>
          </a:p>
        </p:txBody>
      </p:sp>
      <p:sp>
        <p:nvSpPr>
          <p:cNvPr id="10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8175378C-E9A5-4A74-9AF8-4DE0F69A8BA8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6143625" y="3314700"/>
            <a:ext cx="5381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Основные действия и сроки</a:t>
            </a:r>
          </a:p>
        </p:txBody>
      </p:sp>
      <p:sp>
        <p:nvSpPr>
          <p:cNvPr id="1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42AC09E-A930-4273-8FF0-8BBED047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909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6DF"/>
            </a:solidFill>
          </a:ln>
        </p:spPr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44C9E491-1D95-4B4A-B025-DD6CB06969D9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666750" y="41052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A4D01F38-EA89-4718-BC2D-CBC9A5B4983F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381250" y="43719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7AB2B0D9-2886-44E3-B9A2-53762A8EC338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143625" y="4438650"/>
            <a:ext cx="5381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Итог и дальнейшие шаги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A4C48-832E-43A5-88F1-5771E9E1B9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35b18edcc499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66EA09B-D4C4-46AE-A789-45D38E1351A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1B912BE-8DA7-4E34-A89C-F7F25994B8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66750" y="1714500"/>
            <a:ext cx="838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2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2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7200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5536376-8BAA-48A1-A2FE-0FF521306183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1762125" y="2047875"/>
            <a:ext cx="75723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89EB5781-D9A1-45E5-91E2-6AC2E143E2D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800225" y="4572000"/>
            <a:ext cx="6334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B4F61957-CB89-4713-A0FD-BDF8FDCAF1C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800225" y="508635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132D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B72B4-136B-4035-B7B9-B89963F7CA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f5104ef08243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1D18D92-2CC0-412C-9F08-FBC0774DAC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2047875"/>
            <a:ext cx="612457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B6C53519-368C-4CD1-B1DC-433DEF43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32435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AC9D6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0396EEB-4BAD-4DAB-B0FB-3D8CD5FE3AF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95325" y="4562475"/>
            <a:ext cx="5981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39EF182-C49C-4CDC-A894-922C1E310B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95325" y="5676900"/>
            <a:ext cx="5981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35175ae301914d11" /><Relationship Type="http://schemas.openxmlformats.org/officeDocument/2006/relationships/slideLayout" Target="/ppt/slideLayouts/slideLayout7.xml" Id="Rc5d21398b83e40e6" /><Relationship Type="http://schemas.openxmlformats.org/officeDocument/2006/relationships/slideLayout" Target="/ppt/slideLayouts/slideLayout8.xml" Id="R3b6221b9acb44621" /><Relationship Type="http://schemas.openxmlformats.org/officeDocument/2006/relationships/slideLayout" Target="/ppt/slideLayouts/slideLayout9.xml" Id="R38f0405ad20846ca" /><Relationship Type="http://schemas.openxmlformats.org/officeDocument/2006/relationships/slideLayout" Target="/ppt/slideLayouts/slideLayout10.xml" Id="R46cbf4fd06384186" /><Relationship Type="http://schemas.openxmlformats.org/officeDocument/2006/relationships/slideLayout" Target="/ppt/slideLayouts/slideLayout11.xml" Id="R7ac8c54b6e97449d" /><Relationship Type="http://schemas.openxmlformats.org/officeDocument/2006/relationships/slideLayout" Target="/ppt/slideLayouts/slideLayout12.xml" Id="Rf48f7a32c2394740" /><Relationship Type="http://schemas.openxmlformats.org/officeDocument/2006/relationships/slideLayout" Target="/ppt/slideLayouts/slideLayout13.xml" Id="R7a24482d20bb46f6" /><Relationship Type="http://schemas.openxmlformats.org/officeDocument/2006/relationships/slideLayout" Target="/ppt/slideLayouts/slideLayout14.xml" Id="Ra6ef8f27309c4d37" /><Relationship Type="http://schemas.openxmlformats.org/officeDocument/2006/relationships/slideLayout" Target="/ppt/slideLayouts/slideLayout15.xml" Id="Rb977ecc5c48345b1" /><Relationship Type="http://schemas.openxmlformats.org/officeDocument/2006/relationships/slideLayout" Target="/ppt/slideLayouts/slideLayout16.xml" Id="R501d4ece222b4f14" /><Relationship Type="http://schemas.openxmlformats.org/officeDocument/2006/relationships/slideLayout" Target="/ppt/slideLayouts/slideLayout17.xml" Id="R9f418ea0d50144fc" /><Relationship Type="http://schemas.openxmlformats.org/officeDocument/2006/relationships/slideLayout" Target="/ppt/slideLayouts/slideLayout18.xml" Id="Ra831b1c1f07849fb" /></Relationships>
</file>

<file path=ppt/slideMasters/slideMaster2.xml><?xml version="1.0" encoding="utf-8"?>
<p:sldMaster xmlns:p="http://schemas.openxmlformats.org/presentationml/2006/main">
  <p:cSld name="Сапфир и серебро · Лотос · 16:9"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c5d21398b83e40e6"/>
    <p:sldLayoutId xmlns:r="http://schemas.openxmlformats.org/officeDocument/2006/relationships" id="2147483657" r:id="R3b6221b9acb44621"/>
    <p:sldLayoutId xmlns:r="http://schemas.openxmlformats.org/officeDocument/2006/relationships" id="2147483658" r:id="R38f0405ad20846ca"/>
    <p:sldLayoutId xmlns:r="http://schemas.openxmlformats.org/officeDocument/2006/relationships" id="2147483659" r:id="R46cbf4fd06384186"/>
    <p:sldLayoutId xmlns:r="http://schemas.openxmlformats.org/officeDocument/2006/relationships" id="2147483660" r:id="R7ac8c54b6e97449d"/>
    <p:sldLayoutId xmlns:r="http://schemas.openxmlformats.org/officeDocument/2006/relationships" id="2147483661" r:id="Rf48f7a32c2394740"/>
    <p:sldLayoutId xmlns:r="http://schemas.openxmlformats.org/officeDocument/2006/relationships" id="2147483662" r:id="R7a24482d20bb46f6"/>
    <p:sldLayoutId xmlns:r="http://schemas.openxmlformats.org/officeDocument/2006/relationships" id="2147483663" r:id="Ra6ef8f27309c4d37"/>
    <p:sldLayoutId xmlns:r="http://schemas.openxmlformats.org/officeDocument/2006/relationships" id="2147483664" r:id="Rb977ecc5c48345b1"/>
    <p:sldLayoutId xmlns:r="http://schemas.openxmlformats.org/officeDocument/2006/relationships" id="2147483665" r:id="R501d4ece222b4f14"/>
    <p:sldLayoutId xmlns:r="http://schemas.openxmlformats.org/officeDocument/2006/relationships" id="2147483666" r:id="R9f418ea0d50144fc"/>
    <p:sldLayoutId xmlns:r="http://schemas.openxmlformats.org/officeDocument/2006/relationships" id="2147483667" r:id="Ra831b1c1f07849fb"/>
  </p:sldLayoutIdLst>
</p:sldMaster>
</file>

<file path=ppt/slideMasters/theme/theme2.xml><?xml version="1.0" encoding="utf-8"?>
<a:theme xmlns:a="http://schemas.openxmlformats.org/drawingml/2006/main" name="ChatGPT">
  <a:themeElements>
    <a:clrScheme name="Сапфир и серебро">
      <a:dk1>
        <a:srgbClr val="132D47"/>
      </a:dk1>
      <a:lt1>
        <a:srgbClr val="FFFFFF"/>
      </a:lt1>
      <a:dk2>
        <a:srgbClr val="486278"/>
      </a:dk2>
      <a:lt2>
        <a:srgbClr val="EAF0F4"/>
      </a:lt2>
      <a:accent1>
        <a:srgbClr val="254D6B"/>
      </a:accent1>
      <a:accent2>
        <a:srgbClr val="54758C"/>
      </a:accent2>
      <a:accent3>
        <a:srgbClr val="486278"/>
      </a:accent3>
      <a:accent4>
        <a:srgbClr val="CCD6DF"/>
      </a:accent4>
      <a:accent5>
        <a:srgbClr val="EAF0F4"/>
      </a:accent5>
      <a:accent6>
        <a:srgbClr val="87968E"/>
      </a:accent6>
      <a:hlink>
        <a:srgbClr val="54758C"/>
      </a:hlink>
      <a:folHlink>
        <a:srgbClr val="486278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апфир и серебр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Сапфир и серебро">
      <a:dk1>
        <a:srgbClr val="132D47"/>
      </a:dk1>
      <a:lt1>
        <a:srgbClr val="FFFFFF"/>
      </a:lt1>
      <a:dk2>
        <a:srgbClr val="486278"/>
      </a:dk2>
      <a:lt2>
        <a:srgbClr val="EAF0F4"/>
      </a:lt2>
      <a:accent1>
        <a:srgbClr val="254D6B"/>
      </a:accent1>
      <a:accent2>
        <a:srgbClr val="54758C"/>
      </a:accent2>
      <a:accent3>
        <a:srgbClr val="486278"/>
      </a:accent3>
      <a:accent4>
        <a:srgbClr val="CCD6DF"/>
      </a:accent4>
      <a:accent5>
        <a:srgbClr val="EAF0F4"/>
      </a:accent5>
      <a:accent6>
        <a:srgbClr val="87968E"/>
      </a:accent6>
      <a:hlink>
        <a:srgbClr val="54758C"/>
      </a:hlink>
      <a:folHlink>
        <a:srgbClr val="486278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апфир и серебр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eda6cbc0374fd1" /><Relationship Type="http://schemas.openxmlformats.org/officeDocument/2006/relationships/notesSlide" Target="/ppt/notesSlides/notesSlide1.xml" Id="R31fe87afa5b14a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4be20c6573a047e3" /><Relationship Type="http://schemas.openxmlformats.org/officeDocument/2006/relationships/notesSlide" Target="/ppt/notesSlides/notesSlide2.xml" Id="R9d1b20c43a5646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edbae800fb794143" /><Relationship Type="http://schemas.openxmlformats.org/officeDocument/2006/relationships/notesSlide" Target="/ppt/notesSlides/notesSlide3.xml" Id="Rfa517288799c42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2d144d27591943c4" /><Relationship Type="http://schemas.openxmlformats.org/officeDocument/2006/relationships/notesSlide" Target="/ppt/notesSlides/notesSlide4.xml" Id="R52f45b15867143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acbb30719e6846f0" /><Relationship Type="http://schemas.openxmlformats.org/officeDocument/2006/relationships/notesSlide" Target="/ppt/notesSlides/notesSlide5.xml" Id="Rdd084a179c6d4d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fd49e44f3dae4be0" /><Relationship Type="http://schemas.openxmlformats.org/officeDocument/2006/relationships/notesSlide" Target="/ppt/notesSlides/notesSlide6.xml" Id="Rf6d4f14b1cbd44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3c97f0e0dbf949fa" /><Relationship Type="http://schemas.openxmlformats.org/officeDocument/2006/relationships/notesSlide" Target="/ppt/notesSlides/notesSlide7.xml" Id="R28d657840f494a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4f17a3739ec94d27" /><Relationship Type="http://schemas.openxmlformats.org/officeDocument/2006/relationships/chart" Target="/ppt/slides/charts/chart1.xml" Id="R36c9820a049d4c60" /><Relationship Type="http://schemas.openxmlformats.org/officeDocument/2006/relationships/notesSlide" Target="/ppt/notesSlides/notesSlide8.xml" Id="R0af19df75ab649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5c3dda233ec84491" /><Relationship Type="http://schemas.openxmlformats.org/officeDocument/2006/relationships/notesSlide" Target="/ppt/notesSlides/notesSlide9.xml" Id="R10378d97eff64e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e11ea54cded9429a" /><Relationship Type="http://schemas.openxmlformats.org/officeDocument/2006/relationships/notesSlide" Target="/ppt/notesSlides/notesSlide10.xml" Id="R54943a77203945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45c943e29d30437b" /><Relationship Type="http://schemas.openxmlformats.org/officeDocument/2006/relationships/notesSlide" Target="/ppt/notesSlides/notesSlide11.xml" Id="R1bc840e81975464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29e2b63ea2a64c9d" /><Relationship Type="http://schemas.openxmlformats.org/officeDocument/2006/relationships/notesSlide" Target="/ppt/notesSlides/notesSlide12.xml" Id="R21e83865d5d04507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254D6B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54758C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132D47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CD6DF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CD6DF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A2F860E4-3F53-474C-89D2-D2455F50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612457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7EF46386-6756-4AD3-9DEC-2523CB30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5981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7070652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CC307372-1FEC-4BB6-BF94-197870F0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6089833-3688-4D04-8F90-B0F6430B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89339EE4-4BE1-4212-BA28-92B1575A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716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FE2377F-886A-4BD1-807D-519F755D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00025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36AC4374-2F2B-4ACE-B3D0-505F665F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0E1A1EF2-CB0B-4795-A9A5-0FC8933F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81940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90546836-68C4-4D9B-B7CA-144CF196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99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AB329D2C-EC76-4F3E-A0DC-C6DD31B4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63855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041011A6-831E-498A-9660-1691166BE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9DB507CB-0326-4215-8D8D-B1C581F4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457700"/>
            <a:ext cx="962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74269339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CED099D4-95E2-4B59-82E4-66D0DB50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504950"/>
            <a:ext cx="5810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BAC9D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AC9D6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BAC9D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46EAAD92-7123-4107-93FF-9F2DCBEC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6115050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4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4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6B99E0FD-4883-4339-9905-F6E3D98C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733925"/>
            <a:ext cx="58293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65706844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A756520A-94B4-4DCD-BB2F-B422E902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34144507-142D-4B95-9F9C-825AD5BFF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6B012773-D790-4EC4-A217-11A7A67B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19325"/>
            <a:ext cx="604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6794157E-6B0F-4647-99F7-9C9589B2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38500"/>
            <a:ext cx="6096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Краткое пояснение основной идеи.</a:t>
            </a:r>
          </a:p>
          <a:p xmlns:a="http://schemas.openxmlformats.org/drawingml/2006/main">
            <a: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75141083-AE50-4B6E-8D1F-00037864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66950"/>
            <a:ext cx="3505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B2D6BD2-47AD-4AD5-971E-94018B39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190875"/>
            <a:ext cx="35052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Главный результат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или рекомендация</a:t>
            </a:r>
          </a:p>
        </p:txBody>
      </p:sp>
    </p:spTree>
    <p:extLst>
      <p:ext uri="{BB962C8B-B14F-4D97-AF65-F5344CB8AC3E}">
        <p14:creationId xmlns:p14="http://schemas.microsoft.com/office/powerpoint/2010/main" val="79031907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908BE465-BFAA-418F-8E26-4AD2D658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397DCFEC-8298-4050-B6D6-68BF28C5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442C332-C857-48A2-976D-570DD949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412623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A3F21A9-1C7F-4A39-A844-149A4C5A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95600"/>
            <a:ext cx="412623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8A641064-1F10-4FD0-B116-5878667BE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2047875"/>
            <a:ext cx="5972175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4"/>
          </a:solidFill>
          <a:ln xmlns:a="http://schemas.openxmlformats.org/drawingml/2006/main" w="9525">
            <a:solidFill>
              <a:srgbClr val="CCD6DF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27C0DDC8-506A-4E9C-9DB3-E52D234B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181600"/>
            <a:ext cx="59721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176347436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16FCA210-E3CA-4CB6-8646-993DC1ED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Направления работы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7E063959-5D4E-4D7C-BCE8-B53B5303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935AA155-AFCF-436D-92C0-38F84669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3321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F24C717-DAF3-46A1-929B-9A4B973B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3321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Цели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211E4E23-2CF8-4E20-B6C3-6919613C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3321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Основная задача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29174A43-FE70-4071-A3DB-20AD4AFA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475" y="2190750"/>
            <a:ext cx="3321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C84BE71F-21E4-4C08-AC98-E5392DF8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475" y="3190875"/>
            <a:ext cx="3321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Ресурсы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2CA6A10F-D0D1-41C4-B4F7-D1C21C8E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475" y="4048125"/>
            <a:ext cx="3321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Команда, сроки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 необходимые средства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41B086BD-9980-4D89-9EC1-A5CB3EEF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190750"/>
            <a:ext cx="3321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42E3CD08-5ED7-4ECF-807A-F48DA797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3190875"/>
            <a:ext cx="33210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План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E24186BE-8F61-4B1A-A0AB-792DC858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048125"/>
            <a:ext cx="33210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Последовательность</a:t>
            </a:r>
          </a:p>
          <a:p xmlns:a="http://schemas.openxmlformats.org/drawingml/2006/main">
            <a:pPr>
              <a:defRPr sz="195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69161852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504B4E10-CB36-4C85-A6AF-43A9E29F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4A768EA0-6052-4D40-A34F-A4DDB1792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F49BC9B-8574-4013-B556-EB42FD72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43125"/>
            <a:ext cx="3333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C7F2928D-BD17-4FA6-A1A6-98F39A53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A3974BB4-EA31-42BA-B0D2-8C06FF33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480FAE4B-F2A9-44B8-AB04-F9AAC0CF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143125"/>
            <a:ext cx="3333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18EF0FBC-1BE0-4DB4-BA7B-5DC4BF05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47662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19F0DA8E-50ED-4609-B4E9-DAC6B4B4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91B64669-487C-4678-AAD9-19286058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43125"/>
            <a:ext cx="3333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64CA86C7-6E30-4738-B8DE-78CFF6A1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7662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C166C09C-5FD4-4140-AC3A-19CD3DC9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3E82EADF-FDBA-4120-8879-DACCA333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123401115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6E1AE4D8-A9A2-4246-9E25-E47A731F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20DFFEE7-1CB7-440B-B63B-AC0894E5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EAE5C48-88F1-43E0-A7F2-F86D2B8B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4360" y="2028825"/>
            <a:ext cx="331089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5490990-06D3-41E1-86F8-59A295DD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4360" y="3067050"/>
            <a:ext cx="331089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4A456426-CA26-4A48-841A-EBF38FE6C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965A737B-7C66-4A09-B852-AE13B4B681B4}"/>
              </a:ext>
            </a:extLst>
          </p:cNvPr>
          <p:cNvGraphicFramePr/>
          <p:nvPr/>
        </p:nvGraphicFramePr>
        <p:xfrm>
          <a:off xmlns:a="http://schemas.openxmlformats.org/drawingml/2006/main" x="600075" y="1952625"/>
          <a:ext xmlns:a="http://schemas.openxmlformats.org/drawingml/2006/main" cx="7166610" cy="3257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6c9820a049d4c60"/>
          </a:graphicData>
        </a:graphic>
      </p:graphicFrame>
    </p:spTree>
    <p:extLst>
      <p:ext uri="{BB962C8B-B14F-4D97-AF65-F5344CB8AC3E}">
        <p14:creationId xmlns:p14="http://schemas.microsoft.com/office/powerpoint/2010/main" val="59433357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FD90AA8E-AECD-4A5B-8C28-BB797CB6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92936817-6697-445E-B0F6-741B6C02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C52A6F5-E5A8-420E-B1AA-5D44CEAB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0175"/>
            <a:ext cx="914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E36EBD-C2CA-46D0-BEBC-8F481526A5F8}"/>
              </a:ext>
            </a:extLst>
          </p:cNvPr>
          <p:cNvGraphicFramePr/>
          <p:nvPr/>
        </p:nvGraphicFramePr>
        <p:xfrm>
          <a:off xmlns:a="http://schemas.openxmlformats.org/drawingml/2006/main" x="666750" y="2000250"/>
          <a:ext xmlns:a="http://schemas.openxmlformats.org/drawingml/2006/main" cx="1085850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91890"/>
                <a:gridCol w="2388870"/>
                <a:gridCol w="2388870"/>
                <a:gridCol w="2388870"/>
              </a:tblGrid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16395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16395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16395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163952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0F4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132D47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CD6D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68919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013EBD86-82CF-472F-B973-845D931B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1085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E496BEF-2B42-4189-9588-CD7F71F0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96A2F96F-B6A5-41C4-B575-E0721E14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BCB59F2E-CE84-444D-A378-85FD9856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1240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Подготовка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9ADDEF18-0885-45A2-85D2-A566F69A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190750"/>
            <a:ext cx="5381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Задача и необходимые материалы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B66EFAF5-D377-433F-B22A-1FC4D13F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8132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A29C88C3-C2A7-48FC-AE4B-BEFF6DA0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4802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Реализация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7FA309FA-5928-45E8-BE87-4D9F653E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314700"/>
            <a:ext cx="5381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Основные действия и сроки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666D90F1-3FE1-43C5-8263-89D073D0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052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7386FC71-75B4-451E-BB81-3CF9CEF0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3719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601420FA-0041-478A-A52E-6C09CC544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438650"/>
            <a:ext cx="5381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Итог и дальнейшие шаги</a:t>
            </a:r>
          </a:p>
        </p:txBody>
      </p:sp>
    </p:spTree>
    <p:extLst>
      <p:ext uri="{BB962C8B-B14F-4D97-AF65-F5344CB8AC3E}">
        <p14:creationId xmlns:p14="http://schemas.microsoft.com/office/powerpoint/2010/main" val="154342094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530A2071-E8AC-4C47-8D8B-863D96CF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0425" y="55054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322A5DB-1133-4072-BE72-952799B8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838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2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200" b="1">
                <a:solidFill>
                  <a:srgbClr val="54758C"/>
                </a:solidFill>
                <a:latin typeface="Segoe UI"/>
                <a:ea typeface="Segoe UI"/>
                <a:cs typeface="Segoe UI"/>
              </a:defRPr>
            </a:pPr>
            <a:r>
              <a:rPr sz="7200" b="1">
                <a:solidFill>
                  <a:srgbClr val="54758C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FEF3E38C-02E9-4963-AE8E-66CCE489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047875"/>
            <a:ext cx="75723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3600" b="1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1F7148E1-ABDE-4356-9C80-C543C804F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4572000"/>
            <a:ext cx="6334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32D4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32D47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38E02BFA-9CA7-4A09-BF24-EC58B5F77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508635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86278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86278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158006014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ADD5CA1A-7F46-4A2A-A99E-3025AAE2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6124575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3571D957-E940-4CC1-86E2-7AEA4267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62475"/>
            <a:ext cx="5981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ED4321F8-16FD-43CC-A652-F613B5A0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676900"/>
            <a:ext cx="5981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E4EDF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E4EDF3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445377447"/>
      </p:ext>
    </p:extLst>
  </p:cSld>
</p:sld>
</file>

<file path=ppt/theme/theme1.xml><?xml version="1.0" encoding="utf-8"?>
<a:theme xmlns:a="http://schemas.openxmlformats.org/drawingml/2006/main" name="Сапфир и серебро">
  <a:themeElements>
    <a:clrScheme name="Сапфир и серебро">
      <a:dk1>
        <a:srgbClr val="132D47"/>
      </a:dk1>
      <a:lt1>
        <a:srgbClr val="FFFFFF"/>
      </a:lt1>
      <a:dk2>
        <a:srgbClr val="486278"/>
      </a:dk2>
      <a:lt2>
        <a:srgbClr val="EAF0F4"/>
      </a:lt2>
      <a:accent1>
        <a:srgbClr val="254D6B"/>
      </a:accent1>
      <a:accent2>
        <a:srgbClr val="54758C"/>
      </a:accent2>
      <a:accent3>
        <a:srgbClr val="486278"/>
      </a:accent3>
      <a:accent4>
        <a:srgbClr val="CCD6DF"/>
      </a:accent4>
      <a:accent5>
        <a:srgbClr val="EAF0F4"/>
      </a:accent5>
      <a:accent6>
        <a:srgbClr val="87968E"/>
      </a:accent6>
      <a:hlink>
        <a:srgbClr val="54758C"/>
      </a:hlink>
      <a:folHlink>
        <a:srgbClr val="486278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Сапфир и серебр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2026-10-03T03:20:04.9680000Z</dcterms:created>
  <dcterms:modified xsi:type="dcterms:W3CDTF">2026-10-03T03:20:04.9680000Z</dcterms:modified>
</coreProperties>
</file>