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1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177be10143b467d" /><Relationship Type="http://schemas.openxmlformats.org/officeDocument/2006/relationships/extended-properties" Target="/docProps/app.xml" Id="Rbd7979cf62b94248" /><Relationship Type="http://schemas.openxmlformats.org/officeDocument/2006/relationships/officeDocument" Target="/ppt/presentation.xml" Id="Ree6ede2b44384e2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55" r:id="R07472b509e904e98"/>
  </p:sldMasterIdLst>
  <p:notesMasterIdLst>
    <p:notesMasterId xmlns:r="http://schemas.openxmlformats.org/officeDocument/2006/relationships" r:id="Rc0fb09a70785484b"/>
  </p:notesMasterIdLst>
  <p:sldIdLst>
    <p:sldId xmlns:r="http://schemas.openxmlformats.org/officeDocument/2006/relationships" id="256" r:id="R3d4d50c2d9d74917"/>
    <p:sldId xmlns:r="http://schemas.openxmlformats.org/officeDocument/2006/relationships" id="257" r:id="Rbc4d86dcb1244d00"/>
    <p:sldId xmlns:r="http://schemas.openxmlformats.org/officeDocument/2006/relationships" id="258" r:id="R2b4892c13bd547c2"/>
    <p:sldId xmlns:r="http://schemas.openxmlformats.org/officeDocument/2006/relationships" id="259" r:id="Rae47c2e23bfe40c2"/>
    <p:sldId xmlns:r="http://schemas.openxmlformats.org/officeDocument/2006/relationships" id="260" r:id="Rf7b77aee6a0e48bc"/>
    <p:sldId xmlns:r="http://schemas.openxmlformats.org/officeDocument/2006/relationships" id="261" r:id="R5cd09c38f9bc4afd"/>
    <p:sldId xmlns:r="http://schemas.openxmlformats.org/officeDocument/2006/relationships" id="262" r:id="R1f3e6abb13324744"/>
    <p:sldId xmlns:r="http://schemas.openxmlformats.org/officeDocument/2006/relationships" id="263" r:id="R2e58cc9166e94819"/>
    <p:sldId xmlns:r="http://schemas.openxmlformats.org/officeDocument/2006/relationships" id="264" r:id="Rbfc04edc3e7f44bf"/>
    <p:sldId xmlns:r="http://schemas.openxmlformats.org/officeDocument/2006/relationships" id="265" r:id="R92857cebb93d4ec9"/>
    <p:sldId xmlns:r="http://schemas.openxmlformats.org/officeDocument/2006/relationships" id="266" r:id="Rfbf21b7e00d54d22"/>
    <p:sldId xmlns:r="http://schemas.openxmlformats.org/officeDocument/2006/relationships" id="267" r:id="R2981eb411b7c488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dabf693303dd4cca"/><Relationship Type="http://schemas.openxmlformats.org/officeDocument/2006/relationships/slideMaster" Target="/ppt/slideMasters/slideMaster2.xml" Id="R07472b509e904e98"/><Relationship Type="http://schemas.openxmlformats.org/officeDocument/2006/relationships/notesMaster" Target="/ppt/notesMasters/notesMaster1.xml" Id="Rc0fb09a70785484b"/><Relationship Type="http://schemas.openxmlformats.org/officeDocument/2006/relationships/presProps" Target="/ppt/presProps.xml" Id="R4f1fa777b9084f88"/><Relationship Type="http://schemas.openxmlformats.org/officeDocument/2006/relationships/tableStyles" Target="/ppt/tableStyles.xml" Id="Rbb6ab7a7080d4943"/><Relationship Type="http://schemas.openxmlformats.org/officeDocument/2006/relationships/slide" Target="/ppt/slides/slide1.xml" Id="R3d4d50c2d9d74917"/><Relationship Type="http://schemas.openxmlformats.org/officeDocument/2006/relationships/slide" Target="/ppt/slides/slide2.xml" Id="Rbc4d86dcb1244d00"/><Relationship Type="http://schemas.openxmlformats.org/officeDocument/2006/relationships/slide" Target="/ppt/slides/slide3.xml" Id="R2b4892c13bd547c2"/><Relationship Type="http://schemas.openxmlformats.org/officeDocument/2006/relationships/slide" Target="/ppt/slides/slide4.xml" Id="Rae47c2e23bfe40c2"/><Relationship Type="http://schemas.openxmlformats.org/officeDocument/2006/relationships/slide" Target="/ppt/slides/slide5.xml" Id="Rf7b77aee6a0e48bc"/><Relationship Type="http://schemas.openxmlformats.org/officeDocument/2006/relationships/slide" Target="/ppt/slides/slide6.xml" Id="R5cd09c38f9bc4afd"/><Relationship Type="http://schemas.openxmlformats.org/officeDocument/2006/relationships/slide" Target="/ppt/slides/slide7.xml" Id="R1f3e6abb13324744"/><Relationship Type="http://schemas.openxmlformats.org/officeDocument/2006/relationships/slide" Target="/ppt/slides/slide8.xml" Id="R2e58cc9166e94819"/><Relationship Type="http://schemas.openxmlformats.org/officeDocument/2006/relationships/slide" Target="/ppt/slides/slide9.xml" Id="Rbfc04edc3e7f44bf"/><Relationship Type="http://schemas.openxmlformats.org/officeDocument/2006/relationships/slide" Target="/ppt/slides/slide10.xml" Id="R92857cebb93d4ec9"/><Relationship Type="http://schemas.openxmlformats.org/officeDocument/2006/relationships/slide" Target="/ppt/slides/slide11.xml" Id="Rfbf21b7e00d54d22"/><Relationship Type="http://schemas.openxmlformats.org/officeDocument/2006/relationships/slide" Target="/ppt/slides/slide12.xml" Id="R2981eb411b7c488c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e2fdde0e0f37495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ChatGPT">
  <a:themeElements>
    <a:clrScheme name="Синий и золото">
      <a:dk1>
        <a:srgbClr val="142D43"/>
      </a:dk1>
      <a:lt1>
        <a:srgbClr val="F5F2E9"/>
      </a:lt1>
      <a:dk2>
        <a:srgbClr val="1D3B53"/>
      </a:dk2>
      <a:lt2>
        <a:srgbClr val="DCE5EB"/>
      </a:lt2>
      <a:accent1>
        <a:srgbClr val="D9B343"/>
      </a:accent1>
      <a:accent2>
        <a:srgbClr val="7798B5"/>
      </a:accent2>
      <a:accent3>
        <a:srgbClr val="C8D7E3"/>
      </a:accent3>
      <a:accent4>
        <a:srgbClr val="8E9F96"/>
      </a:accent4>
      <a:accent5>
        <a:srgbClr val="BA965F"/>
      </a:accent5>
      <a:accent6>
        <a:srgbClr val="778993"/>
      </a:accent6>
      <a:hlink>
        <a:srgbClr val="D9B343"/>
      </a:hlink>
      <a:folHlink>
        <a:srgbClr val="BA965F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Синий и золото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e56c3a9e79d4d44" /><Relationship Type="http://schemas.openxmlformats.org/officeDocument/2006/relationships/notesMaster" Target="/ppt/notesMasters/notesMaster1.xml" Id="R9a7f800ae4de439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dbe934a45814906" /><Relationship Type="http://schemas.openxmlformats.org/officeDocument/2006/relationships/notesMaster" Target="/ppt/notesMasters/notesMaster1.xml" Id="R2ff132252a7c422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5b03d5f4d9d4d28" /><Relationship Type="http://schemas.openxmlformats.org/officeDocument/2006/relationships/notesMaster" Target="/ppt/notesMasters/notesMaster1.xml" Id="R14cee12fdaab46a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b34da43b43047b4" /><Relationship Type="http://schemas.openxmlformats.org/officeDocument/2006/relationships/notesMaster" Target="/ppt/notesMasters/notesMaster1.xml" Id="R99b79445fec448f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9a0a1d4bc8a4701" /><Relationship Type="http://schemas.openxmlformats.org/officeDocument/2006/relationships/notesMaster" Target="/ppt/notesMasters/notesMaster1.xml" Id="R95ab8a6ee4084db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87b76dda767437c" /><Relationship Type="http://schemas.openxmlformats.org/officeDocument/2006/relationships/notesMaster" Target="/ppt/notesMasters/notesMaster1.xml" Id="R00b4093367554a4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14119b427c041bd" /><Relationship Type="http://schemas.openxmlformats.org/officeDocument/2006/relationships/notesMaster" Target="/ppt/notesMasters/notesMaster1.xml" Id="Rbf157e58246248d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45897e0c5bf40d2" /><Relationship Type="http://schemas.openxmlformats.org/officeDocument/2006/relationships/notesMaster" Target="/ppt/notesMasters/notesMaster1.xml" Id="Rd6af5786a5a84a4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f050da5b4944451" /><Relationship Type="http://schemas.openxmlformats.org/officeDocument/2006/relationships/notesMaster" Target="/ppt/notesMasters/notesMaster1.xml" Id="Rc2cfe80ac977458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642f3c3de2b430e" /><Relationship Type="http://schemas.openxmlformats.org/officeDocument/2006/relationships/notesMaster" Target="/ppt/notesMasters/notesMaster1.xml" Id="R7c818ffd576c4f6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209b92ef56940a8" /><Relationship Type="http://schemas.openxmlformats.org/officeDocument/2006/relationships/notesMaster" Target="/ppt/notesMasters/notesMaster1.xml" Id="R82119eb96858490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86aeab30dca469f" /><Relationship Type="http://schemas.openxmlformats.org/officeDocument/2006/relationships/notesMaster" Target="/ppt/notesMasters/notesMaster1.xml" Id="Re9f4536d310c4b1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Универсальный шаблон «Синий и золото», формат 16:9. 12 образцов слайдов и 12 именованных макетов в меню «Главная → Создать слайд / Макет». Дублируйте нужный образец и заменяйте текст. Макеты содержат поля заголовков и содержимого. Для диаграммы и таблицы удобнее дублировать слайды 8 и 9. Шрифт Segoe UI. На слайде 5 предусмотрено поле изображения. Цвета темы: тёмно-синий 142D43, слоновая кость F5F2E9, золото D9B343, голубовато-серый ABC1D4. Фон, разделительные линии, текст, таблица и диаграмма редактируются. Орнамент с тюльпаном находится на макетах как растровое изображение PNG с прозрачным фоном. Его можно переместить или заменить через «Вид → Образец слайдов». Все числа на слайдах 7 и 8 демонстрационные. Перед использованием замените тексты, цифры и контакты.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Оформление: современная стилизация по мотивам калмыцкого геометрического орнамента «зег». Золотой бутон тюльпана и цельная левая часть узора соответствуют выбранному пользователем направлению. Исходный орнамент создан и подготовлен как PNG с помощью Image Gen. Это авторская стилизация, не копия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Оформление: современная стилизация по мотивам калмыцкого геометрического орнамента «зег». Золотой бутон тюльпана и цельная левая часть узора соответствуют выбранному пользователем направлению. Исходный орнамент создан и подготовлен как PNG с помощью Image Gen. Это авторская стилизация, не копия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Оформление: современная стилизация по мотивам калмыцкого геометрического орнамента «зег». Золотой бутон тюльпана и цельная левая часть узора соответствуют выбранному пользователем направлению. Исходный орнамент создан и подготовлен как PNG с помощью Image Gen. Это авторская стилизация, не копия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Оформление: современная стилизация по мотивам калмыцкого геометрического орнамента «зег». Золотой бутон тюльпана и цельная левая часть узора соответствуют выбранному пользователем направлению. Исходный орнамент создан и подготовлен как PNG с помощью Image Gen. Это авторская стилизация, не копия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Оформление: современная стилизация по мотивам калмыцкого геометрического орнамента «зег». Золотой бутон тюльпана и цельная левая часть узора соответствуют выбранному пользователем направлению. Исходный орнамент создан и подготовлен как PNG с помощью Image Gen. Это авторская стилизация, не копия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Оформление: современная стилизация по мотивам калмыцкого геометрического орнамента «зег». Золотой бутон тюльпана и цельная левая часть узора соответствуют выбранному пользователем направлению. Исходный орнамент создан и подготовлен как PNG с помощью Image Gen. Это авторская стилизация, не копия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Демонстрационные значения для оформления. Числа не отражают реальные показатели. Все цифры и подписи редактируются как текст.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Оформление: современная стилизация по мотивам калмыцкого геометрического орнамента «зег». Золотой бутон тюльпана и цельная левая часть узора соответствуют выбранному пользователем направлению. Исходный орнамент создан и подготовлен как PNG с помощью Image Gen. Это авторская стилизация, не копия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Редактируемая диаграмма PowerPoint. Правой кнопкой по диаграмме → «Изменить данные». Демонстрационный ряд: 12, 18, 24, 32. Условные единицы. Встроенная книга содержит эти значения. При создании нового слайда через макет «Диаграмма» вставьте нужный тип диаграммы или дублируйте этот образец.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Оформление: современная стилизация по мотивам калмыцкого геометрического орнамента «зег». Золотой бутон тюльпана и цельная левая часть узора соответствуют выбранному пользователем направлению. Исходный орнамент создан и подготовлен как PNG с помощью Image Gen. Это авторская стилизация, не копия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Таблица редактируется стандартными инструментами PowerPoint. Дублируйте образец для сохранения оформления. Числа не заданы: замените описания своими данными.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Оформление: современная стилизация по мотивам калмыцкого геометрического орнамента «зег». Золотой бутон тюльпана и цельная левая часть узора соответствуют выбранному пользователем направлению. Исходный орнамент создан и подготовлен как PNG с помощью Image Gen. Это авторская стилизация, не копия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Оформление: современная стилизация по мотивам калмыцкого геометрического орнамента «зег». Золотой бутон тюльпана и цельная левая часть узора соответствуют выбранному пользователем направлению. Исходный орнамент создан и подготовлен как PNG с помощью Image Gen. Это авторская стилизация, не копия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Оформление: современная стилизация по мотивам калмыцкого геометрического орнамента «зег». Золотой бутон тюльпана и цельная левая часть узора соответствуют выбранному пользователем направлению. Исходный орнамент создан и подготовлен как PNG с помощью Image Gen. Это авторская стилизация, не копия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Оформление: современная стилизация по мотивам калмыцкого геометрического орнамента «зег». Золотой бутон тюльпана и цельная левая часть узора соответствуют выбранному пользователем направлению. Исходный орнамент создан и подготовлен как PNG с помощью Image Gen. Это авторская стилизация, не копия музейного образца. Культурные ориентиры: С. Г. Батырева, «Народное декоративно-прикладное искусство ойратов Монголии: к постановке проблемы изучения», https://eurasia-art.ru/art/article/download/754/914?inline=1 ; «По следам калмыцкого орнамента», https://todomedia.ru/ornament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1c1023d1cf084bfc" /><Relationship Type="http://schemas.openxmlformats.org/officeDocument/2006/relationships/image" Target="/ppt/media/image.png" Id="Reb1d088cc16a4512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300e37fd5414da6" /><Relationship Type="http://schemas.openxmlformats.org/officeDocument/2006/relationships/image" Target="/ppt/media/image2.png" Id="R488671ab2c1946db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2b9e705924241e7" /><Relationship Type="http://schemas.openxmlformats.org/officeDocument/2006/relationships/image" Target="/ppt/media/image3.png" Id="Re031d87cf7ca48fc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4f89fa54f693499d" /><Relationship Type="http://schemas.openxmlformats.org/officeDocument/2006/relationships/image" Target="/ppt/media/image4.png" Id="R3afc8c52118a4dde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e4247d98f88145d1" /><Relationship Type="http://schemas.openxmlformats.org/officeDocument/2006/relationships/image" Target="/ppt/media/image5.png" Id="R7a418bed29f54b49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a7673cf0683b4ffd" /><Relationship Type="http://schemas.openxmlformats.org/officeDocument/2006/relationships/image" Target="/ppt/media/image6.png" Id="R1bc6320b2e984b96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009d59a6db144906" /><Relationship Type="http://schemas.openxmlformats.org/officeDocument/2006/relationships/image" Target="/ppt/media/image7.png" Id="R6d2c69ae07d74f77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85c99be1819457e" /><Relationship Type="http://schemas.openxmlformats.org/officeDocument/2006/relationships/image" Target="/ppt/media/image8.png" Id="R8dfcfdc529894e19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e571fd064214f9e" /><Relationship Type="http://schemas.openxmlformats.org/officeDocument/2006/relationships/image" Target="/ppt/media/image9.png" Id="Ra4af6aaac2c74042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51791af77dfd42e1" /><Relationship Type="http://schemas.openxmlformats.org/officeDocument/2006/relationships/image" Target="/ppt/media/image10.png" Id="Rb49326d9c62044bc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64afaf4efede4e5a" /><Relationship Type="http://schemas.openxmlformats.org/officeDocument/2006/relationships/image" Target="/ppt/media/image11.png" Id="Rdcd3235aa71746ef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ebd174dff66c4f36" /><Relationship Type="http://schemas.openxmlformats.org/officeDocument/2006/relationships/image" Target="/ppt/media/image12.png" Id="R8bc8d460f7f94da7" /></Relationships>
</file>

<file path=ppt/slideLayouts/slideLayout7.xml><?xml version="1.0" encoding="utf-8"?>
<p:sldLayout xmlns:p="http://schemas.openxmlformats.org/presentationml/2006/main">
  <p:cSld name="01 · Обложка">
    <p:bg>
      <p:bgPr>
        <a:solidFill xmlns:a="http://schemas.openxmlformats.org/drawingml/2006/main">
          <a:srgbClr val="142D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E9B760-8EEF-4BCC-9855-1D53B8EE10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1d088cc16a4512"/>
          <a:srcRect xmlns:a="http://schemas.openxmlformats.org/drawingml/2006/main" l="4800" t="21500" r="4800" b="28600"/>
          <a:stretch xmlns:a="http://schemas.openxmlformats.org/drawingml/2006/main"/>
        </p:blipFill>
        <p:spPr>
          <a:xfrm xmlns:a="http://schemas.openxmlformats.org/drawingml/2006/main">
            <a:off x="8896350" y="619125"/>
            <a:ext cx="2628900" cy="514350"/>
          </a:xfrm>
          <a:prstGeom xmlns:a="http://schemas.openxmlformats.org/drawingml/2006/main" prst="rect">
            <a:avLst/>
          </a:prstGeom>
        </p:spPr>
      </p:pic>
      <p:sp>
        <p:nvSpPr>
          <p:cNvPr id="2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46815473-4EB1-42DF-AB4D-854350C2D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B343"/>
            </a:solidFill>
          </a:ln>
        </p:spPr>
      </p:sp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2EC7BB6-7005-4721-8DCE-1B20497CA946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723900" y="666750"/>
            <a:ext cx="6724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НАЗВАНИЕ ОРГАНИЗАЦИИ</a:t>
            </a:r>
          </a:p>
        </p:txBody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1551B717-610B-4E5F-BDB8-EE6FB08E6F5A}"/>
              </a:ext>
            </a:extLst>
          </p:cNvPr>
          <p:cNvSpPr>
            <a:spLocks xmlns:a="http://schemas.openxmlformats.org/drawingml/2006/main" noGrp="1"/>
          </p:cNvSpPr>
          <p:nvPr>
            <p:ph type="title" idx="1"/>
          </p:nvPr>
        </p:nvSpPr>
        <p:spPr>
          <a:xfrm xmlns:a="http://schemas.openxmlformats.org/drawingml/2006/main">
            <a:off x="685800" y="2076450"/>
            <a:ext cx="9858375" cy="1876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8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8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58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58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58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презентации</a:t>
            </a:r>
          </a:p>
        </p:txBody>
      </p:sp>
      <p:sp>
        <p:nvSpPr>
          <p:cNvPr id="5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589A3527-483D-4046-B4C1-6FB2A6F08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00525"/>
            <a:ext cx="10191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B343"/>
            </a:solidFill>
          </a:ln>
        </p:spPr>
      </p:sp>
      <p:sp>
        <p:nvSpPr>
          <p:cNvPr id="6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E1C26AD5-31AB-41D9-838D-DA4D6E91E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76725"/>
            <a:ext cx="10191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B343"/>
            </a:solidFill>
          </a:ln>
        </p:spPr>
      </p:sp>
      <p:sp>
        <p:nvSpPr>
          <p:cNvPr id="7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668EB607-B319-43A4-950C-84D8872D0A9A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723900" y="4543425"/>
            <a:ext cx="8572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Подзаголовок или описание темы</a:t>
            </a:r>
          </a:p>
        </p:txBody>
      </p:sp>
      <p:sp>
        <p:nvSpPr>
          <p:cNvPr id="8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B2809106-E828-48F0-BF1F-F22B57BA15C8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723900" y="5638800"/>
            <a:ext cx="619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  <a:p xmlns:a="http://schemas.openxmlformats.org/drawingml/2006/main">
            <a:pPr>
              <a:defRPr sz="1575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Город, год</a:t>
            </a:r>
          </a:p>
        </p:txBody>
      </p:sp>
    </p:spTree>
  </p:cSld>
</p:sldLayout>
</file>

<file path=ppt/slideLayouts/slideLayout8.xml><?xml version="1.0" encoding="utf-8"?>
<p:sldLayout xmlns:p="http://schemas.openxmlformats.org/presentationml/2006/main">
  <p:cSld name="02 · Содержание">
    <p:bg>
      <p:bgPr>
        <a:solidFill xmlns:a="http://schemas.openxmlformats.org/drawingml/2006/main">
          <a:srgbClr val="142D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C7FE66-EFF0-48C7-8D24-F1A8FBA48D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8671ab2c1946db"/>
          <a:srcRect xmlns:a="http://schemas.openxmlformats.org/drawingml/2006/main" l="4800" t="21500" r="4800" b="28600"/>
          <a:stretch xmlns:a="http://schemas.openxmlformats.org/drawingml/2006/main"/>
        </p:blipFill>
        <p:spPr>
          <a:xfrm xmlns:a="http://schemas.openxmlformats.org/drawingml/2006/main">
            <a:off x="9277350" y="619125"/>
            <a:ext cx="2247900" cy="438150"/>
          </a:xfrm>
          <a:prstGeom xmlns:a="http://schemas.openxmlformats.org/drawingml/2006/main" prst="rect">
            <a:avLst/>
          </a:prstGeom>
        </p:spPr>
      </p:pic>
      <p:sp>
        <p:nvSpPr>
          <p:cNvPr id="2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C6ABD231-97BD-43BD-ACDB-905472DED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B343"/>
            </a:solidFill>
          </a:ln>
        </p:spPr>
      </p:sp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44AA914A-85B5-4224-A8C1-34AD609A002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600075"/>
            <a:ext cx="833437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37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Содержание</a:t>
            </a:r>
          </a:p>
        </p:txBody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B4BAA168-93DD-4131-93D4-3E6096D94D3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6115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C4C56AE9-98A4-4265-A6BC-797A96376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09775"/>
            <a:ext cx="838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2850" b="0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6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1070B4A6-29B0-4682-8614-E1CC692506B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838325" y="203835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первого раздела</a:t>
            </a:r>
          </a:p>
        </p:txBody>
      </p:sp>
      <p:sp>
        <p:nvSpPr>
          <p:cNvPr id="7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64EE6421-33D0-4283-AB69-05548F082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2686050"/>
            <a:ext cx="9429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65369"/>
            </a:solidFill>
          </a:ln>
        </p:spPr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739CFF0A-E229-4BFF-B059-66482A0AF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62275"/>
            <a:ext cx="838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2850" b="0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9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D2887E1A-9D2C-4464-BDC0-E27499848287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838325" y="299085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второго раздела</a:t>
            </a:r>
          </a:p>
        </p:txBody>
      </p:sp>
      <p:sp>
        <p:nvSpPr>
          <p:cNvPr id="10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C2132094-87F9-48D5-B758-B265CB033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3638550"/>
            <a:ext cx="9429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65369"/>
            </a:solidFill>
          </a:ln>
        </p:spPr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16AB0A3F-75E0-4AF6-86E3-768AE15DE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14775"/>
            <a:ext cx="838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2850" b="0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2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EB823418-49B8-42C4-B276-7CD96ABDC7F0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838325" y="394335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третьего раздела</a:t>
            </a:r>
          </a:p>
        </p:txBody>
      </p:sp>
      <p:sp>
        <p:nvSpPr>
          <p:cNvPr id="1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F3B4703C-E9C0-4134-9509-8D6140B8B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4591050"/>
            <a:ext cx="9429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65369"/>
            </a:solidFill>
          </a:ln>
        </p:spPr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CECA9FD5-B241-40E8-82D3-03A4AFD4C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67275"/>
            <a:ext cx="838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850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2850" b="0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15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6DEA5A3F-8086-4FAD-8F52-06948817CC11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1838325" y="489585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четвёртого раздела</a:t>
            </a:r>
          </a:p>
        </p:txBody>
      </p:sp>
    </p:spTree>
  </p:cSld>
</p:sldLayout>
</file>

<file path=ppt/slideLayouts/slideLayout9.xml><?xml version="1.0" encoding="utf-8"?>
<p:sldLayout xmlns:p="http://schemas.openxmlformats.org/presentationml/2006/main">
  <p:cSld name="03 · Раздел">
    <p:bg>
      <p:bgPr>
        <a:solidFill xmlns:a="http://schemas.openxmlformats.org/drawingml/2006/main">
          <a:srgbClr val="142D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9DCF3A-CA0C-494D-913A-46341B47CF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31d87cf7ca48fc"/>
          <a:srcRect xmlns:a="http://schemas.openxmlformats.org/drawingml/2006/main" l="4800" t="21500" r="4800" b="28600"/>
          <a:stretch xmlns:a="http://schemas.openxmlformats.org/drawingml/2006/main"/>
        </p:blipFill>
        <p:spPr>
          <a:xfrm xmlns:a="http://schemas.openxmlformats.org/drawingml/2006/main">
            <a:off x="8896350" y="619125"/>
            <a:ext cx="2628900" cy="514350"/>
          </a:xfrm>
          <a:prstGeom xmlns:a="http://schemas.openxmlformats.org/drawingml/2006/main" prst="rect">
            <a:avLst/>
          </a:prstGeom>
        </p:spPr>
      </p:pic>
      <p:sp>
        <p:nvSpPr>
          <p:cNvPr id="2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8D303A00-140B-4437-A782-C5FC6BB1B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B343"/>
            </a:solidFill>
          </a:ln>
        </p:spPr>
      </p:sp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26F5FEA7-BBE0-4DA5-975E-37C63605B6C9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704850" y="1543050"/>
            <a:ext cx="790575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800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7800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7800" b="0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ADF9178A-52DC-4C83-968B-1D45CE215959}"/>
              </a:ext>
            </a:extLst>
          </p:cNvPr>
          <p:cNvSpPr>
            <a:spLocks xmlns:a="http://schemas.openxmlformats.org/drawingml/2006/main" noGrp="1"/>
          </p:cNvSpPr>
          <p:nvPr>
            <p:ph type="title" idx="1"/>
          </p:nvPr>
        </p:nvSpPr>
        <p:spPr>
          <a:xfrm xmlns:a="http://schemas.openxmlformats.org/drawingml/2006/main">
            <a:off x="685800" y="3181350"/>
            <a:ext cx="103346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8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480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раздела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7AF1563E-9BC6-43DE-8F30-A5C33413048A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723900" y="4581525"/>
            <a:ext cx="914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Короткое вступление к теме раздела</a:t>
            </a:r>
          </a:p>
        </p:txBody>
      </p:sp>
    </p:spTree>
  </p:cSld>
</p:sldLayout>
</file>

<file path=ppt/slideLayouts/slideLayout10.xml><?xml version="1.0" encoding="utf-8"?>
<p:sldLayout xmlns:p="http://schemas.openxmlformats.org/presentationml/2006/main">
  <p:cSld name="04 · Основная мысль">
    <p:bg>
      <p:bgPr>
        <a:solidFill xmlns:a="http://schemas.openxmlformats.org/drawingml/2006/main">
          <a:srgbClr val="142D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682222-C9DA-4E94-8F83-EFFDE49FBC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fc8c52118a4dde"/>
          <a:srcRect xmlns:a="http://schemas.openxmlformats.org/drawingml/2006/main" l="4800" t="21500" r="4800" b="28600"/>
          <a:stretch xmlns:a="http://schemas.openxmlformats.org/drawingml/2006/main"/>
        </p:blipFill>
        <p:spPr>
          <a:xfrm xmlns:a="http://schemas.openxmlformats.org/drawingml/2006/main">
            <a:off x="9277350" y="619125"/>
            <a:ext cx="2247900" cy="438150"/>
          </a:xfrm>
          <a:prstGeom xmlns:a="http://schemas.openxmlformats.org/drawingml/2006/main" prst="rect">
            <a:avLst/>
          </a:prstGeom>
        </p:spPr>
      </p:pic>
      <p:sp>
        <p:nvSpPr>
          <p:cNvPr id="2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14FD9DF3-80E2-4125-87CA-3299B21EC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B343"/>
            </a:solidFill>
          </a:ln>
        </p:spPr>
      </p:sp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A3ADECA-8EC7-425C-A74A-04E12E106F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600075"/>
            <a:ext cx="833437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37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Основная мысль</a:t>
            </a:r>
          </a:p>
        </p:txBody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2636A564-267C-432E-85E1-400AD808C3F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6115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59B99EB9-168D-4098-AA5E-31AB2A6E0CB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85800" y="2066925"/>
            <a:ext cx="485775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4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34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Ключевой тезис,</a:t>
            </a:r>
          </a:p>
          <a:p xmlns:a="http://schemas.openxmlformats.org/drawingml/2006/main">
            <a:pPr>
              <a:defRPr sz="34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34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который важно</a:t>
            </a:r>
          </a:p>
          <a:p xmlns:a="http://schemas.openxmlformats.org/drawingml/2006/main">
            <a:pPr>
              <a:defRPr sz="34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34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запомнить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360F6FFC-98A2-42A6-B5D9-BE9A4BB74EAD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429375" y="2076450"/>
            <a:ext cx="4905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Короткий контекст</a:t>
            </a:r>
          </a:p>
        </p:txBody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8810B592-8D81-4117-BD32-BB7E9DDFBD01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429375" y="2781300"/>
            <a:ext cx="485775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Здесь можно объяснить ситуацию, обозначить задачу или представить главную идею.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E0B0EF13-4634-4055-AB0F-F6E8EA279F65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6429375" y="4476750"/>
            <a:ext cx="4857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Подтверждение или пример</a:t>
            </a:r>
          </a:p>
        </p:txBody>
      </p:sp>
      <p:sp>
        <p:nvSpPr>
          <p:cNvPr id="9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DF088CAC-F3D9-4E2B-AA32-42298F6A0FDA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6429375" y="5019675"/>
            <a:ext cx="48577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Факт, наблюдение или вывод, который поддерживает тезис.</a:t>
            </a:r>
          </a:p>
        </p:txBody>
      </p:sp>
    </p:spTree>
  </p:cSld>
</p:sldLayout>
</file>

<file path=ppt/slideLayouts/slideLayout11.xml><?xml version="1.0" encoding="utf-8"?>
<p:sldLayout xmlns:p="http://schemas.openxmlformats.org/presentationml/2006/main">
  <p:cSld name="05 · Текст и изображение">
    <p:bg>
      <p:bgPr>
        <a:solidFill xmlns:a="http://schemas.openxmlformats.org/drawingml/2006/main">
          <a:srgbClr val="142D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07133A-3298-436D-9485-C734CFE0DE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418bed29f54b49"/>
          <a:srcRect xmlns:a="http://schemas.openxmlformats.org/drawingml/2006/main" l="4800" t="21500" r="4800" b="28600"/>
          <a:stretch xmlns:a="http://schemas.openxmlformats.org/drawingml/2006/main"/>
        </p:blipFill>
        <p:spPr>
          <a:xfrm xmlns:a="http://schemas.openxmlformats.org/drawingml/2006/main">
            <a:off x="9277350" y="619125"/>
            <a:ext cx="2247900" cy="438150"/>
          </a:xfrm>
          <a:prstGeom xmlns:a="http://schemas.openxmlformats.org/drawingml/2006/main" prst="rect">
            <a:avLst/>
          </a:prstGeom>
        </p:spPr>
      </p:pic>
      <p:sp>
        <p:nvSpPr>
          <p:cNvPr id="2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033F03D9-ACA3-4077-80DB-F2D8EF087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B343"/>
            </a:solidFill>
          </a:ln>
        </p:spPr>
      </p:sp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38387293-8C9E-4423-9C86-7FAD8AFDE4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600075"/>
            <a:ext cx="833437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37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Текст и изображение</a:t>
            </a:r>
          </a:p>
        </p:txBody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745BA5ED-A955-4143-9028-D425E192CD5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6115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2737F33F-0754-4D28-82E6-AC7477182E9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85800" y="2066925"/>
            <a:ext cx="4095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Заголовок блока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5BF80863-63CE-45D4-926E-596873837974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85800" y="2828925"/>
            <a:ext cx="4095750" cy="2400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Основной текст для пояснения изображения, проекта или события.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Оставьте здесь один понятный тезис и несколько важных деталей.</a:t>
            </a:r>
          </a:p>
        </p:txBody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F60E0EC6-9226-4268-9ABF-C7A80040CC55}"/>
              </a:ext>
            </a:extLst>
          </p:cNvPr>
          <p:cNvSpPr>
            <a:spLocks xmlns:a="http://schemas.openxmlformats.org/drawingml/2006/main" noGrp="1"/>
          </p:cNvSpPr>
          <p:nvPr>
            <p:ph type="pic" idx="4"/>
          </p:nvPr>
        </p:nvSpPr>
        <p:spPr>
          <a:xfrm xmlns:a="http://schemas.openxmlformats.org/drawingml/2006/main">
            <a:off x="5429250" y="2038350"/>
            <a:ext cx="5905500" cy="3400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3B53"/>
          </a:solidFill>
          <a:ln xmlns:a="http://schemas.openxmlformats.org/drawingml/2006/main" w="9525">
            <a:solidFill>
              <a:srgbClr val="365369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1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Добавьте изображение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A2E250A3-D9F9-423F-9EA8-F756D2E6B4D4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5429250" y="5629275"/>
            <a:ext cx="5905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Подпись к изображению</a:t>
            </a:r>
          </a:p>
        </p:txBody>
      </p:sp>
    </p:spTree>
  </p:cSld>
</p:sldLayout>
</file>

<file path=ppt/slideLayouts/slideLayout12.xml><?xml version="1.0" encoding="utf-8"?>
<p:sldLayout xmlns:p="http://schemas.openxmlformats.org/presentationml/2006/main">
  <p:cSld name="06 · Три направления">
    <p:bg>
      <p:bgPr>
        <a:solidFill xmlns:a="http://schemas.openxmlformats.org/drawingml/2006/main">
          <a:srgbClr val="142D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C3A2B3-0D83-49DD-A051-D33C5DC0E5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c6320b2e984b96"/>
          <a:srcRect xmlns:a="http://schemas.openxmlformats.org/drawingml/2006/main" l="4800" t="21500" r="4800" b="28600"/>
          <a:stretch xmlns:a="http://schemas.openxmlformats.org/drawingml/2006/main"/>
        </p:blipFill>
        <p:spPr>
          <a:xfrm xmlns:a="http://schemas.openxmlformats.org/drawingml/2006/main">
            <a:off x="9277350" y="619125"/>
            <a:ext cx="2247900" cy="438150"/>
          </a:xfrm>
          <a:prstGeom xmlns:a="http://schemas.openxmlformats.org/drawingml/2006/main" prst="rect">
            <a:avLst/>
          </a:prstGeom>
        </p:spPr>
      </p:pic>
      <p:sp>
        <p:nvSpPr>
          <p:cNvPr id="2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7E40585D-59E9-4545-8FAD-F28898762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B343"/>
            </a:solidFill>
          </a:ln>
        </p:spPr>
      </p:sp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33638221-59C2-40A8-B3EC-7477470A3A6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600075"/>
            <a:ext cx="833437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37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Три направления</a:t>
            </a:r>
          </a:p>
        </p:txBody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E5C7142A-CC1F-4D33-A34D-F41A12CCB4F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6115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A32263DB-A541-4AD9-9FC3-6F1AB8615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28575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025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025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5025" b="0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6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C3B80F30-09BF-4159-A837-B14C99131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9925"/>
            <a:ext cx="3190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65369"/>
            </a:solidFill>
          </a:ln>
        </p:spPr>
      </p:sp>
      <p:sp>
        <p:nvSpPr>
          <p:cNvPr id="7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135AA257-FE2A-4818-8726-E9F5941139F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85800" y="3467100"/>
            <a:ext cx="31908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Первая тема</a:t>
            </a:r>
          </a:p>
        </p:txBody>
      </p:sp>
      <p:sp>
        <p:nvSpPr>
          <p:cNvPr id="8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841142BC-53A9-4FAE-9AAF-9A6D65D107C3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85800" y="4229100"/>
            <a:ext cx="31623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Краткое описание направления. Один смысловой акцент на каждый блок.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A444770A-831A-4AE1-AD65-953B19EA2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2114550"/>
            <a:ext cx="28575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025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025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5025" b="0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0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D346224B-73E0-40FC-812A-A3A82DD33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3209925"/>
            <a:ext cx="3190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65369"/>
            </a:solidFill>
          </a:ln>
        </p:spPr>
      </p:sp>
      <p:sp>
        <p:nvSpPr>
          <p:cNvPr id="11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17BF03F7-B516-4BD4-A7AE-7DE40DBDDB6D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4391025" y="3467100"/>
            <a:ext cx="31908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Вторая тема</a:t>
            </a:r>
          </a:p>
        </p:txBody>
      </p:sp>
      <p:sp>
        <p:nvSpPr>
          <p:cNvPr id="12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EDEF8AD3-718E-48F0-AC9C-CF0398513498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4391025" y="4229100"/>
            <a:ext cx="31623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Краткое описание направления. Один смысловой акцент на каждый блок.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6A4B6D58-04CA-4023-8583-7709DF2D2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114550"/>
            <a:ext cx="28575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025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025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5025" b="0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4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316766F9-4452-44B7-8971-81E3AAD15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209925"/>
            <a:ext cx="3190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65369"/>
            </a:solidFill>
          </a:ln>
        </p:spPr>
      </p:sp>
      <p:sp>
        <p:nvSpPr>
          <p:cNvPr id="15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40BD787F-4528-4BFE-B538-624B8749B8F1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8096250" y="3467100"/>
            <a:ext cx="31908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Третья тема</a:t>
            </a:r>
          </a:p>
        </p:txBody>
      </p:sp>
      <p:sp>
        <p:nvSpPr>
          <p:cNvPr id="16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086AFCC3-C936-4B64-BE4F-432DEB9FAD7B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8096250" y="4229100"/>
            <a:ext cx="31623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Краткое описание направления. Один смысловой акцент на каждый блок.</a:t>
            </a:r>
          </a:p>
        </p:txBody>
      </p:sp>
    </p:spTree>
  </p:cSld>
</p:sldLayout>
</file>

<file path=ppt/slideLayouts/slideLayout13.xml><?xml version="1.0" encoding="utf-8"?>
<p:sldLayout xmlns:p="http://schemas.openxmlformats.org/presentationml/2006/main">
  <p:cSld name="07 · Ключевые показатели">
    <p:bg>
      <p:bgPr>
        <a:solidFill xmlns:a="http://schemas.openxmlformats.org/drawingml/2006/main">
          <a:srgbClr val="142D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C2B67C-38B2-486B-B1A4-E5A7A57994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2c69ae07d74f77"/>
          <a:srcRect xmlns:a="http://schemas.openxmlformats.org/drawingml/2006/main" l="4800" t="21500" r="4800" b="28600"/>
          <a:stretch xmlns:a="http://schemas.openxmlformats.org/drawingml/2006/main"/>
        </p:blipFill>
        <p:spPr>
          <a:xfrm xmlns:a="http://schemas.openxmlformats.org/drawingml/2006/main">
            <a:off x="9277350" y="619125"/>
            <a:ext cx="2247900" cy="438150"/>
          </a:xfrm>
          <a:prstGeom xmlns:a="http://schemas.openxmlformats.org/drawingml/2006/main" prst="rect">
            <a:avLst/>
          </a:prstGeom>
        </p:spPr>
      </p:pic>
      <p:sp>
        <p:nvSpPr>
          <p:cNvPr id="2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6799DB78-9A4C-423D-B78B-4ED4A49B6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B343"/>
            </a:solidFill>
          </a:ln>
        </p:spPr>
      </p:sp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6E8218BF-71C0-41B6-8320-7F9ED1C9908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600075"/>
            <a:ext cx="833437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37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Ключевые показатели</a:t>
            </a:r>
          </a:p>
        </p:txBody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2BA86FB1-A698-45BF-BAC9-9122C1166DB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6115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E45FF97B-2E51-49CA-A2CA-8AB137FA979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85800" y="2400300"/>
            <a:ext cx="3143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6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66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6600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24%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19F51AFA-501D-4787-9C4D-DE6C6117ABD5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85800" y="37242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показателя</a:t>
            </a:r>
          </a:p>
        </p:txBody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7F66C1B6-5216-497F-A6B3-7B2892AEF77F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85800" y="47529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8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и короткое пояснение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BD7D8052-1483-44E4-B106-FAEADB1820E3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4400550" y="2400300"/>
            <a:ext cx="3143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600" b="1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6600" b="1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6600" b="1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120</a:t>
            </a:r>
          </a:p>
        </p:txBody>
      </p:sp>
      <p:sp>
        <p:nvSpPr>
          <p:cNvPr id="9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B0C8A1E8-E302-4E57-B9E5-74A68727EE71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4400550" y="37242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показателя</a:t>
            </a:r>
          </a:p>
        </p:txBody>
      </p:sp>
      <p:sp>
        <p:nvSpPr>
          <p:cNvPr id="10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954FCAEF-0B57-4787-BDC7-332347E174F3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4400550" y="47529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8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и короткое пояснение</a:t>
            </a:r>
          </a:p>
        </p:txBody>
      </p:sp>
      <p:sp>
        <p:nvSpPr>
          <p:cNvPr id="11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93919BBD-19A6-4BA0-8A71-0D85960C875F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8115300" y="2400300"/>
            <a:ext cx="3143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6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66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6600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3,5×</a:t>
            </a:r>
          </a:p>
        </p:txBody>
      </p:sp>
      <p:sp>
        <p:nvSpPr>
          <p:cNvPr id="12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2F0A7F20-D8BA-4F84-8F04-2A2D5EA31F34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8115300" y="37242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показателя</a:t>
            </a:r>
          </a:p>
        </p:txBody>
      </p:sp>
      <p:sp>
        <p:nvSpPr>
          <p:cNvPr id="13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03EBA3DA-9F24-4AE4-90FF-B413E8AA8024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8115300" y="47529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8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и короткое пояснение</a:t>
            </a:r>
          </a:p>
        </p:txBody>
      </p:sp>
      <p:sp>
        <p:nvSpPr>
          <p:cNvPr id="14" name="placeholder_12">
            <a:extLst xmlns:a="http://schemas.openxmlformats.org/drawingml/2006/main">
              <a:ext uri="{FF2B5EF4-FFF2-40B4-BE49-F238E27FC236}">
                <a16:creationId xmlns:a16="http://schemas.microsoft.com/office/drawing/2014/main" id="{C837C8E6-8206-4882-BE4A-2CD477E4D0E6}"/>
              </a:ext>
            </a:extLst>
          </p:cNvPr>
          <p:cNvSpPr>
            <a:spLocks xmlns:a="http://schemas.openxmlformats.org/drawingml/2006/main" noGrp="1"/>
          </p:cNvSpPr>
          <p:nvPr>
            <p:ph type="body" idx="11"/>
          </p:nvPr>
        </p:nvSpPr>
        <p:spPr>
          <a:xfrm xmlns:a="http://schemas.openxmlformats.org/drawingml/2006/main">
            <a:off x="685800" y="5819775"/>
            <a:ext cx="10572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Демонстрационные значения. Замените своими данными.</a:t>
            </a:r>
          </a:p>
        </p:txBody>
      </p:sp>
    </p:spTree>
  </p:cSld>
</p:sldLayout>
</file>

<file path=ppt/slideLayouts/slideLayout14.xml><?xml version="1.0" encoding="utf-8"?>
<p:sldLayout xmlns:p="http://schemas.openxmlformats.org/presentationml/2006/main">
  <p:cSld name="08 · Диаграмма">
    <p:bg>
      <p:bgPr>
        <a:solidFill xmlns:a="http://schemas.openxmlformats.org/drawingml/2006/main">
          <a:srgbClr val="142D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EE66E8-E040-4D43-9F09-31F96D8D80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fcfdc529894e19"/>
          <a:srcRect xmlns:a="http://schemas.openxmlformats.org/drawingml/2006/main" l="4800" t="21500" r="4800" b="28600"/>
          <a:stretch xmlns:a="http://schemas.openxmlformats.org/drawingml/2006/main"/>
        </p:blipFill>
        <p:spPr>
          <a:xfrm xmlns:a="http://schemas.openxmlformats.org/drawingml/2006/main">
            <a:off x="9277350" y="619125"/>
            <a:ext cx="2247900" cy="438150"/>
          </a:xfrm>
          <a:prstGeom xmlns:a="http://schemas.openxmlformats.org/drawingml/2006/main" prst="rect">
            <a:avLst/>
          </a:prstGeom>
        </p:spPr>
      </p:pic>
      <p:sp>
        <p:nvSpPr>
          <p:cNvPr id="2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98DCE3A1-E7B6-4024-AA1B-BFF784032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B343"/>
            </a:solidFill>
          </a:ln>
        </p:spPr>
      </p:sp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EF4F0CA6-BF2B-4FAD-9CD4-1FA1AEF8A95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600075"/>
            <a:ext cx="833437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37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Динамика показателя</a:t>
            </a:r>
          </a:p>
        </p:txBody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A3C9FB5F-9381-47F1-8DB9-C07FF639AB6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6115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14A2DD95-4884-49B3-B921-CDB29EC077E6}"/>
              </a:ext>
            </a:extLst>
          </p:cNvPr>
          <p:cNvSpPr>
            <a:spLocks xmlns:a="http://schemas.openxmlformats.org/drawingml/2006/main" noGrp="1"/>
          </p:cNvSpPr>
          <p:nvPr>
            <p:ph type="chart" idx="30"/>
          </p:nvPr>
        </p:nvSpPr>
        <p:spPr>
          <a:xfrm xmlns:a="http://schemas.openxmlformats.org/drawingml/2006/main">
            <a:off x="571500" y="1981200"/>
            <a:ext cx="7353300" cy="3676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Диаграмма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51A7D79D-B6F7-471D-9BC7-BF2A8ED7A48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572500" y="2162175"/>
            <a:ext cx="271462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Краткий вывод</a:t>
            </a:r>
          </a:p>
        </p:txBody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2FB21252-C165-4279-9D13-85C506EEA7EA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8572500" y="2943225"/>
            <a:ext cx="2714625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Опишите, что показывает диаграмма и почему это важно.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541A64A5-95A6-4C70-8032-A6AB23DC6B7B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85800" y="5819775"/>
            <a:ext cx="105727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Демонстрационные данные, условные единицы</a:t>
            </a:r>
          </a:p>
        </p:txBody>
      </p:sp>
    </p:spTree>
  </p:cSld>
</p:sldLayout>
</file>

<file path=ppt/slideLayouts/slideLayout15.xml><?xml version="1.0" encoding="utf-8"?>
<p:sldLayout xmlns:p="http://schemas.openxmlformats.org/presentationml/2006/main">
  <p:cSld name="09 · Таблица">
    <p:bg>
      <p:bgPr>
        <a:solidFill xmlns:a="http://schemas.openxmlformats.org/drawingml/2006/main">
          <a:srgbClr val="142D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B53B98-1F8B-461A-92C6-4D849A2573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af6aaac2c74042"/>
          <a:srcRect xmlns:a="http://schemas.openxmlformats.org/drawingml/2006/main" l="4800" t="21500" r="4800" b="28600"/>
          <a:stretch xmlns:a="http://schemas.openxmlformats.org/drawingml/2006/main"/>
        </p:blipFill>
        <p:spPr>
          <a:xfrm xmlns:a="http://schemas.openxmlformats.org/drawingml/2006/main">
            <a:off x="9277350" y="619125"/>
            <a:ext cx="2247900" cy="438150"/>
          </a:xfrm>
          <a:prstGeom xmlns:a="http://schemas.openxmlformats.org/drawingml/2006/main" prst="rect">
            <a:avLst/>
          </a:prstGeom>
        </p:spPr>
      </p:pic>
      <p:sp>
        <p:nvSpPr>
          <p:cNvPr id="2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30C3D998-99E8-4D1C-80D7-A2D973E8A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B343"/>
            </a:solidFill>
          </a:ln>
        </p:spPr>
      </p:sp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5E75EF40-E281-4955-9AAA-81DB119F89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600075"/>
            <a:ext cx="833437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37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Сравнение вариантов</a:t>
            </a:r>
          </a:p>
        </p:txBody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7A400405-4444-412E-9192-C80D563A37A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6115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F1C9ECC7-3E18-4144-81E5-B7C1B2D46EB5}"/>
              </a:ext>
            </a:extLst>
          </p:cNvPr>
          <p:cNvSpPr>
            <a:spLocks xmlns:a="http://schemas.openxmlformats.org/drawingml/2006/main" noGrp="1"/>
          </p:cNvSpPr>
          <p:nvPr>
            <p:ph type="tbl" idx="30"/>
          </p:nvPr>
        </p:nvSpPr>
        <p:spPr>
          <a:xfrm xmlns:a="http://schemas.openxmlformats.org/drawingml/2006/main">
            <a:off x="685800" y="2133600"/>
            <a:ext cx="10620375" cy="3190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Таблица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C6B2C005-B6D4-463D-BB1C-107B36D3642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85800" y="5705475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Короткое пояснение к сравнению или источник данных</a:t>
            </a:r>
          </a:p>
        </p:txBody>
      </p:sp>
    </p:spTree>
  </p:cSld>
</p:sldLayout>
</file>

<file path=ppt/slideLayouts/slideLayout16.xml><?xml version="1.0" encoding="utf-8"?>
<p:sldLayout xmlns:p="http://schemas.openxmlformats.org/presentationml/2006/main">
  <p:cSld name="10 · Этапы">
    <p:bg>
      <p:bgPr>
        <a:solidFill xmlns:a="http://schemas.openxmlformats.org/drawingml/2006/main">
          <a:srgbClr val="142D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04320D5-FEB7-4826-B6D1-DB03785734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9326d9c62044bc"/>
          <a:srcRect xmlns:a="http://schemas.openxmlformats.org/drawingml/2006/main" l="4800" t="21500" r="4800" b="28600"/>
          <a:stretch xmlns:a="http://schemas.openxmlformats.org/drawingml/2006/main"/>
        </p:blipFill>
        <p:spPr>
          <a:xfrm xmlns:a="http://schemas.openxmlformats.org/drawingml/2006/main">
            <a:off x="9277350" y="619125"/>
            <a:ext cx="2247900" cy="438150"/>
          </a:xfrm>
          <a:prstGeom xmlns:a="http://schemas.openxmlformats.org/drawingml/2006/main" prst="rect">
            <a:avLst/>
          </a:prstGeom>
        </p:spPr>
      </p:pic>
      <p:sp>
        <p:nvSpPr>
          <p:cNvPr id="2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8326F0F7-617C-4C8A-B3DB-4E7D172DA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B343"/>
            </a:solidFill>
          </a:ln>
        </p:spPr>
      </p:sp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D73BD72B-3AAC-49DD-AF24-1803BC1057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600075"/>
            <a:ext cx="833437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37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План по этапам</a:t>
            </a:r>
          </a:p>
        </p:txBody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19CFFF17-1C6C-4A89-A272-5BC845C5CFD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6115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1970598E-6CF8-49A0-9818-C2F10B275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19325"/>
            <a:ext cx="2238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800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4800" b="0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6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7A0EF8B0-712F-4B79-9F02-8A7034749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52800"/>
            <a:ext cx="2305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65369"/>
            </a:solidFill>
          </a:ln>
        </p:spPr>
      </p:sp>
      <p:sp>
        <p:nvSpPr>
          <p:cNvPr id="7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A9CB0DE2-1954-4A03-B218-6C0303EF033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85800" y="3638550"/>
            <a:ext cx="23336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этапа</a:t>
            </a:r>
          </a:p>
        </p:txBody>
      </p:sp>
      <p:sp>
        <p:nvSpPr>
          <p:cNvPr id="8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E9FBB58F-6862-463F-A620-CD9C443526D8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85800" y="4505325"/>
            <a:ext cx="227647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Ключевое действие</a:t>
            </a:r>
          </a:p>
          <a:p xmlns:a="http://schemas.openxmlformats.org/drawingml/2006/main">
            <a: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и ожидаемый результат</a:t>
            </a:r>
          </a:p>
        </p:txBody>
      </p:sp>
      <p:sp>
        <p:nvSpPr>
          <p:cNvPr id="9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93512958-E4F8-445B-8AD3-B25A694AF17E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685800" y="5695950"/>
            <a:ext cx="22764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487DF470-AECB-43A3-A232-925F347E5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219325"/>
            <a:ext cx="2238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800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4800" b="0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1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478ADB73-F272-4BF9-90F1-0FEF2929E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352800"/>
            <a:ext cx="2305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65369"/>
            </a:solidFill>
          </a:ln>
        </p:spPr>
      </p:sp>
      <p:sp>
        <p:nvSpPr>
          <p:cNvPr id="12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8148783D-DF2B-4BB6-8C10-14C8DB0ED751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3448050" y="3638550"/>
            <a:ext cx="23336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этапа</a:t>
            </a:r>
          </a:p>
        </p:txBody>
      </p:sp>
      <p:sp>
        <p:nvSpPr>
          <p:cNvPr id="13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897FCDF5-6AC4-4B27-963A-719C2A3D7B6A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3448050" y="4505325"/>
            <a:ext cx="227647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Ключевое действие</a:t>
            </a:r>
          </a:p>
          <a:p xmlns:a="http://schemas.openxmlformats.org/drawingml/2006/main">
            <a: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и ожидаемый результат</a:t>
            </a:r>
          </a:p>
        </p:txBody>
      </p:sp>
      <p:sp>
        <p:nvSpPr>
          <p:cNvPr id="14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C341928E-0747-4B4A-9B4B-5730B3A7592F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3448050" y="5695950"/>
            <a:ext cx="22764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C1D1BAE8-DC56-40DF-B34C-A23461F0B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19325"/>
            <a:ext cx="2238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800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4800" b="0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6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AD8E6240-F948-467F-9C07-277A90744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352800"/>
            <a:ext cx="2305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65369"/>
            </a:solidFill>
          </a:ln>
        </p:spPr>
      </p:sp>
      <p:sp>
        <p:nvSpPr>
          <p:cNvPr id="17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549CCC71-C096-4532-87FE-8F7564869B40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6210300" y="3638550"/>
            <a:ext cx="23336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этапа</a:t>
            </a:r>
          </a:p>
        </p:txBody>
      </p:sp>
      <p:sp>
        <p:nvSpPr>
          <p:cNvPr id="18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8FD8B53B-EB47-4849-AE22-1278D8B73B14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6210300" y="4505325"/>
            <a:ext cx="227647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Ключевое действие</a:t>
            </a:r>
          </a:p>
          <a:p xmlns:a="http://schemas.openxmlformats.org/drawingml/2006/main">
            <a: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и ожидаемый результат</a:t>
            </a:r>
          </a:p>
        </p:txBody>
      </p:sp>
      <p:sp>
        <p:nvSpPr>
          <p:cNvPr id="19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A4C67381-5E16-48CA-9705-5F085511C77E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6210300" y="5695950"/>
            <a:ext cx="22764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20" name="text">
            <a:extLst xmlns:a="http://schemas.openxmlformats.org/drawingml/2006/main">
              <a:ext uri="{FF2B5EF4-FFF2-40B4-BE49-F238E27FC236}">
                <a16:creationId xmlns:a16="http://schemas.microsoft.com/office/drawing/2014/main" id="{5F3F204A-7037-432A-BFB9-500B1694D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219325"/>
            <a:ext cx="2238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800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4800" b="0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21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7C8A6993-AEBF-4BDA-B9A4-6C723D1E3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352800"/>
            <a:ext cx="2305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65369"/>
            </a:solidFill>
          </a:ln>
        </p:spPr>
      </p:sp>
      <p:sp>
        <p:nvSpPr>
          <p:cNvPr id="22" name="placeholder_12">
            <a:extLst xmlns:a="http://schemas.openxmlformats.org/drawingml/2006/main">
              <a:ext uri="{FF2B5EF4-FFF2-40B4-BE49-F238E27FC236}">
                <a16:creationId xmlns:a16="http://schemas.microsoft.com/office/drawing/2014/main" id="{6094CB72-2817-4730-AA29-6630483CD2E0}"/>
              </a:ext>
            </a:extLst>
          </p:cNvPr>
          <p:cNvSpPr>
            <a:spLocks xmlns:a="http://schemas.openxmlformats.org/drawingml/2006/main" noGrp="1"/>
          </p:cNvSpPr>
          <p:nvPr>
            <p:ph type="body" idx="11"/>
          </p:nvPr>
        </p:nvSpPr>
        <p:spPr>
          <a:xfrm xmlns:a="http://schemas.openxmlformats.org/drawingml/2006/main">
            <a:off x="8972550" y="3638550"/>
            <a:ext cx="23336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этапа</a:t>
            </a:r>
          </a:p>
        </p:txBody>
      </p:sp>
      <p:sp>
        <p:nvSpPr>
          <p:cNvPr id="23" name="placeholder_13">
            <a:extLst xmlns:a="http://schemas.openxmlformats.org/drawingml/2006/main">
              <a:ext uri="{FF2B5EF4-FFF2-40B4-BE49-F238E27FC236}">
                <a16:creationId xmlns:a16="http://schemas.microsoft.com/office/drawing/2014/main" id="{67BE0B55-20D0-444C-B32D-7EF6016626C4}"/>
              </a:ext>
            </a:extLst>
          </p:cNvPr>
          <p:cNvSpPr>
            <a:spLocks xmlns:a="http://schemas.openxmlformats.org/drawingml/2006/main" noGrp="1"/>
          </p:cNvSpPr>
          <p:nvPr>
            <p:ph type="body" idx="12"/>
          </p:nvPr>
        </p:nvSpPr>
        <p:spPr>
          <a:xfrm xmlns:a="http://schemas.openxmlformats.org/drawingml/2006/main">
            <a:off x="8972550" y="4505325"/>
            <a:ext cx="227647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Ключевое действие</a:t>
            </a:r>
          </a:p>
          <a:p xmlns:a="http://schemas.openxmlformats.org/drawingml/2006/main">
            <a: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и ожидаемый результат</a:t>
            </a:r>
          </a:p>
        </p:txBody>
      </p:sp>
      <p:sp>
        <p:nvSpPr>
          <p:cNvPr id="24" name="placeholder_14">
            <a:extLst xmlns:a="http://schemas.openxmlformats.org/drawingml/2006/main">
              <a:ext uri="{FF2B5EF4-FFF2-40B4-BE49-F238E27FC236}">
                <a16:creationId xmlns:a16="http://schemas.microsoft.com/office/drawing/2014/main" id="{E90B1BCE-0B7D-492A-9FBD-9F0372B646FF}"/>
              </a:ext>
            </a:extLst>
          </p:cNvPr>
          <p:cNvSpPr>
            <a:spLocks xmlns:a="http://schemas.openxmlformats.org/drawingml/2006/main" noGrp="1"/>
          </p:cNvSpPr>
          <p:nvPr>
            <p:ph type="body" idx="13"/>
          </p:nvPr>
        </p:nvSpPr>
        <p:spPr>
          <a:xfrm xmlns:a="http://schemas.openxmlformats.org/drawingml/2006/main">
            <a:off x="8972550" y="5695950"/>
            <a:ext cx="22764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</p:spTree>
  </p:cSld>
</p:sldLayout>
</file>

<file path=ppt/slideLayouts/slideLayout17.xml><?xml version="1.0" encoding="utf-8"?>
<p:sldLayout xmlns:p="http://schemas.openxmlformats.org/presentationml/2006/main">
  <p:cSld name="11 · Цитата">
    <p:bg>
      <p:bgPr>
        <a:solidFill xmlns:a="http://schemas.openxmlformats.org/drawingml/2006/main">
          <a:srgbClr val="142D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C5914B-2285-47F2-B0E9-FDE509BE8A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d3235aa71746ef"/>
          <a:srcRect xmlns:a="http://schemas.openxmlformats.org/drawingml/2006/main" l="4800" t="21500" r="4800" b="28600"/>
          <a:stretch xmlns:a="http://schemas.openxmlformats.org/drawingml/2006/main"/>
        </p:blipFill>
        <p:spPr>
          <a:xfrm xmlns:a="http://schemas.openxmlformats.org/drawingml/2006/main">
            <a:off x="8896350" y="619125"/>
            <a:ext cx="2628900" cy="514350"/>
          </a:xfrm>
          <a:prstGeom xmlns:a="http://schemas.openxmlformats.org/drawingml/2006/main" prst="rect">
            <a:avLst/>
          </a:prstGeom>
        </p:spPr>
      </p:pic>
      <p:sp>
        <p:nvSpPr>
          <p:cNvPr id="2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83547FF5-40DA-4F8E-B6B7-7C8642C73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B343"/>
            </a:solidFill>
          </a:ln>
        </p:spPr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9594D8C7-5498-4809-ACEE-AF1697572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9725"/>
            <a:ext cx="138112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900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9900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9900" b="0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«</a:t>
            </a:r>
          </a:p>
        </p:txBody>
      </p:sp>
      <p:sp>
        <p:nvSpPr>
          <p:cNvPr id="4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B69CD60A-C740-49CB-A521-157A653B852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076450" y="1876425"/>
            <a:ext cx="8677275" cy="220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2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420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Ключевая цитата</a:t>
            </a:r>
          </a:p>
          <a:p xmlns:a="http://schemas.openxmlformats.org/drawingml/2006/main">
            <a:pPr>
              <a:defRPr sz="42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420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или главная мысль</a:t>
            </a:r>
          </a:p>
          <a:p xmlns:a="http://schemas.openxmlformats.org/drawingml/2006/main">
            <a:pPr>
              <a:defRPr sz="42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420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выступления</a:t>
            </a:r>
          </a:p>
        </p:txBody>
      </p:sp>
      <p:sp>
        <p:nvSpPr>
          <p:cNvPr id="5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9BB8234D-A470-4D43-9DD3-6F773D443C1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133600" y="4371975"/>
            <a:ext cx="838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</p:txBody>
      </p:sp>
      <p:sp>
        <p:nvSpPr>
          <p:cNvPr id="6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6AE6DE86-245B-4469-9B9A-64CD5551B79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133600" y="4895850"/>
            <a:ext cx="838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Должность или источник цитаты</a:t>
            </a:r>
          </a:p>
        </p:txBody>
      </p:sp>
    </p:spTree>
  </p:cSld>
</p:sldLayout>
</file>

<file path=ppt/slideLayouts/slideLayout18.xml><?xml version="1.0" encoding="utf-8"?>
<p:sldLayout xmlns:p="http://schemas.openxmlformats.org/presentationml/2006/main">
  <p:cSld name="12 · Завершение">
    <p:bg>
      <p:bgPr>
        <a:solidFill xmlns:a="http://schemas.openxmlformats.org/drawingml/2006/main">
          <a:srgbClr val="142D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EFDCD2-715D-4BB9-BF72-032B052E33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c8d460f7f94da7"/>
          <a:srcRect xmlns:a="http://schemas.openxmlformats.org/drawingml/2006/main" l="4800" t="21500" r="4800" b="28600"/>
          <a:stretch xmlns:a="http://schemas.openxmlformats.org/drawingml/2006/main"/>
        </p:blipFill>
        <p:spPr>
          <a:xfrm xmlns:a="http://schemas.openxmlformats.org/drawingml/2006/main">
            <a:off x="8896350" y="619125"/>
            <a:ext cx="2628900" cy="514350"/>
          </a:xfrm>
          <a:prstGeom xmlns:a="http://schemas.openxmlformats.org/drawingml/2006/main" prst="rect">
            <a:avLst/>
          </a:prstGeom>
        </p:spPr>
      </p:pic>
      <p:sp>
        <p:nvSpPr>
          <p:cNvPr id="2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9AD71209-616A-4EE6-AE57-40F24BF98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B343"/>
            </a:solidFill>
          </a:ln>
        </p:spPr>
      </p:sp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6D50A781-09B0-408C-9B08-602918B33DB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962150"/>
            <a:ext cx="9858375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8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8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58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Спасибо</a:t>
            </a:r>
          </a:p>
          <a:p xmlns:a="http://schemas.openxmlformats.org/drawingml/2006/main">
            <a:pPr>
              <a:defRPr sz="58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58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за внимание</a:t>
            </a:r>
          </a:p>
        </p:txBody>
      </p:sp>
      <p:sp>
        <p:nvSpPr>
          <p:cNvPr id="4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437F9561-C65B-4CA7-A77C-6C9E9A78F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71950"/>
            <a:ext cx="10191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B343"/>
            </a:solidFill>
          </a:ln>
        </p:spPr>
      </p:sp>
      <p:sp>
        <p:nvSpPr>
          <p:cNvPr id="5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91787950-123A-4299-8D15-F565BEB3B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10191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B343"/>
            </a:solidFill>
          </a:ln>
        </p:spPr>
      </p:sp>
      <p:sp>
        <p:nvSpPr>
          <p:cNvPr id="6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2797DB9D-61B9-4C39-BD14-0AFA5F3C6CE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23900" y="4533900"/>
            <a:ext cx="85725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Вопросы и обсуждение</a:t>
            </a:r>
          </a:p>
        </p:txBody>
      </p:sp>
      <p:sp>
        <p:nvSpPr>
          <p:cNvPr id="7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DD3BD845-E452-4A59-A9ED-88DE72FB64E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23900" y="5524500"/>
            <a:ext cx="6191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</p:txBody>
      </p:sp>
      <p:sp>
        <p:nvSpPr>
          <p:cNvPr id="8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55E471DE-F819-49BB-B291-E41357178614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723900" y="5943600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Почта / телефон / сайт</a:t>
            </a:r>
          </a:p>
        </p:txBody>
      </p:sp>
    </p:spTree>
  </p:cSld>
</p:sldLayout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c8ee4bc141a94490" /><Relationship Type="http://schemas.openxmlformats.org/officeDocument/2006/relationships/slideLayout" Target="/ppt/slideLayouts/slideLayout7.xml" Id="R6e3712eecb7a48ad" /><Relationship Type="http://schemas.openxmlformats.org/officeDocument/2006/relationships/slideLayout" Target="/ppt/slideLayouts/slideLayout8.xml" Id="Red07d4bf87a24b31" /><Relationship Type="http://schemas.openxmlformats.org/officeDocument/2006/relationships/slideLayout" Target="/ppt/slideLayouts/slideLayout9.xml" Id="R9e49a444e64047ed" /><Relationship Type="http://schemas.openxmlformats.org/officeDocument/2006/relationships/slideLayout" Target="/ppt/slideLayouts/slideLayout10.xml" Id="R74d80f1189874fde" /><Relationship Type="http://schemas.openxmlformats.org/officeDocument/2006/relationships/slideLayout" Target="/ppt/slideLayouts/slideLayout11.xml" Id="Ra324604f73564542" /><Relationship Type="http://schemas.openxmlformats.org/officeDocument/2006/relationships/slideLayout" Target="/ppt/slideLayouts/slideLayout12.xml" Id="R163e10b435624db4" /><Relationship Type="http://schemas.openxmlformats.org/officeDocument/2006/relationships/slideLayout" Target="/ppt/slideLayouts/slideLayout13.xml" Id="Rd16f3e74a48848a7" /><Relationship Type="http://schemas.openxmlformats.org/officeDocument/2006/relationships/slideLayout" Target="/ppt/slideLayouts/slideLayout14.xml" Id="Rebddade63d484c91" /><Relationship Type="http://schemas.openxmlformats.org/officeDocument/2006/relationships/slideLayout" Target="/ppt/slideLayouts/slideLayout15.xml" Id="R76f5463cbd7d487c" /><Relationship Type="http://schemas.openxmlformats.org/officeDocument/2006/relationships/slideLayout" Target="/ppt/slideLayouts/slideLayout16.xml" Id="R5e1161471bce4fda" /><Relationship Type="http://schemas.openxmlformats.org/officeDocument/2006/relationships/slideLayout" Target="/ppt/slideLayouts/slideLayout17.xml" Id="Rf33338eb589f4fe0" /><Relationship Type="http://schemas.openxmlformats.org/officeDocument/2006/relationships/slideLayout" Target="/ppt/slideLayouts/slideLayout18.xml" Id="R8c5ef54ad4c64ca2" /></Relationships>
</file>

<file path=ppt/slideMasters/slideMaster2.xml><?xml version="1.0" encoding="utf-8"?>
<p:sldMaster xmlns:p="http://schemas.openxmlformats.org/presentationml/2006/main">
  <p:cSld name="Синий и золото · Калмыцкий стиль · 16:9">
    <p:bg>
      <p:bgPr>
        <a:solidFill xmlns:a="http://schemas.openxmlformats.org/drawingml/2006/main">
          <a:srgbClr val="142D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6" r:id="R6e3712eecb7a48ad"/>
    <p:sldLayoutId xmlns:r="http://schemas.openxmlformats.org/officeDocument/2006/relationships" id="2147483657" r:id="Red07d4bf87a24b31"/>
    <p:sldLayoutId xmlns:r="http://schemas.openxmlformats.org/officeDocument/2006/relationships" id="2147483658" r:id="R9e49a444e64047ed"/>
    <p:sldLayoutId xmlns:r="http://schemas.openxmlformats.org/officeDocument/2006/relationships" id="2147483659" r:id="R74d80f1189874fde"/>
    <p:sldLayoutId xmlns:r="http://schemas.openxmlformats.org/officeDocument/2006/relationships" id="2147483660" r:id="Ra324604f73564542"/>
    <p:sldLayoutId xmlns:r="http://schemas.openxmlformats.org/officeDocument/2006/relationships" id="2147483661" r:id="R163e10b435624db4"/>
    <p:sldLayoutId xmlns:r="http://schemas.openxmlformats.org/officeDocument/2006/relationships" id="2147483662" r:id="Rd16f3e74a48848a7"/>
    <p:sldLayoutId xmlns:r="http://schemas.openxmlformats.org/officeDocument/2006/relationships" id="2147483663" r:id="Rebddade63d484c91"/>
    <p:sldLayoutId xmlns:r="http://schemas.openxmlformats.org/officeDocument/2006/relationships" id="2147483664" r:id="R76f5463cbd7d487c"/>
    <p:sldLayoutId xmlns:r="http://schemas.openxmlformats.org/officeDocument/2006/relationships" id="2147483665" r:id="R5e1161471bce4fda"/>
    <p:sldLayoutId xmlns:r="http://schemas.openxmlformats.org/officeDocument/2006/relationships" id="2147483666" r:id="Rf33338eb589f4fe0"/>
    <p:sldLayoutId xmlns:r="http://schemas.openxmlformats.org/officeDocument/2006/relationships" id="2147483667" r:id="R8c5ef54ad4c64ca2"/>
  </p:sldLayoutIdLst>
</p:sldMaster>
</file>

<file path=ppt/slideMasters/theme/theme2.xml><?xml version="1.0" encoding="utf-8"?>
<a:theme xmlns:a="http://schemas.openxmlformats.org/drawingml/2006/main" name="ChatGPT">
  <a:themeElements>
    <a:clrScheme name="Синий и золото">
      <a:dk1>
        <a:srgbClr val="142D43"/>
      </a:dk1>
      <a:lt1>
        <a:srgbClr val="F5F2E9"/>
      </a:lt1>
      <a:dk2>
        <a:srgbClr val="1D3B53"/>
      </a:dk2>
      <a:lt2>
        <a:srgbClr val="DCE5EB"/>
      </a:lt2>
      <a:accent1>
        <a:srgbClr val="D9B343"/>
      </a:accent1>
      <a:accent2>
        <a:srgbClr val="7798B5"/>
      </a:accent2>
      <a:accent3>
        <a:srgbClr val="C8D7E3"/>
      </a:accent3>
      <a:accent4>
        <a:srgbClr val="8E9F96"/>
      </a:accent4>
      <a:accent5>
        <a:srgbClr val="BA965F"/>
      </a:accent5>
      <a:accent6>
        <a:srgbClr val="778993"/>
      </a:accent6>
      <a:hlink>
        <a:srgbClr val="D9B343"/>
      </a:hlink>
      <a:folHlink>
        <a:srgbClr val="BA965F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Синий и золото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Синий и золото">
      <a:dk1>
        <a:srgbClr val="142D43"/>
      </a:dk1>
      <a:lt1>
        <a:srgbClr val="F5F2E9"/>
      </a:lt1>
      <a:dk2>
        <a:srgbClr val="1D3B53"/>
      </a:dk2>
      <a:lt2>
        <a:srgbClr val="DCE5EB"/>
      </a:lt2>
      <a:accent1>
        <a:srgbClr val="D9B343"/>
      </a:accent1>
      <a:accent2>
        <a:srgbClr val="7798B5"/>
      </a:accent2>
      <a:accent3>
        <a:srgbClr val="C8D7E3"/>
      </a:accent3>
      <a:accent4>
        <a:srgbClr val="8E9F96"/>
      </a:accent4>
      <a:accent5>
        <a:srgbClr val="BA965F"/>
      </a:accent5>
      <a:accent6>
        <a:srgbClr val="778993"/>
      </a:accent6>
      <a:hlink>
        <a:srgbClr val="D9B343"/>
      </a:hlink>
      <a:folHlink>
        <a:srgbClr val="BA965F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Синий и золото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fcef3029de749b2" /><Relationship Type="http://schemas.openxmlformats.org/officeDocument/2006/relationships/notesSlide" Target="/ppt/notesSlides/notesSlide1.xml" Id="R2e3c4ea65d5948f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a453520e0891458c" /><Relationship Type="http://schemas.openxmlformats.org/officeDocument/2006/relationships/notesSlide" Target="/ppt/notesSlides/notesSlide2.xml" Id="R1ade4e22e06e456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9.xml" Id="R237a3c1761734dc2" /><Relationship Type="http://schemas.openxmlformats.org/officeDocument/2006/relationships/notesSlide" Target="/ppt/notesSlides/notesSlide3.xml" Id="Rf6c4cbbfd5994e6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0.xml" Id="R1e3cebcb37a34998" /><Relationship Type="http://schemas.openxmlformats.org/officeDocument/2006/relationships/notesSlide" Target="/ppt/notesSlides/notesSlide4.xml" Id="Rbc23d54ae82642c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e83513a45eb04bbe" /><Relationship Type="http://schemas.openxmlformats.org/officeDocument/2006/relationships/notesSlide" Target="/ppt/notesSlides/notesSlide5.xml" Id="R6a08f28906cd4d2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b45d878be87a4ecc" /><Relationship Type="http://schemas.openxmlformats.org/officeDocument/2006/relationships/notesSlide" Target="/ppt/notesSlides/notesSlide6.xml" Id="R31468e26283b415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.xml" Id="R2dbc036192a84738" /><Relationship Type="http://schemas.openxmlformats.org/officeDocument/2006/relationships/notesSlide" Target="/ppt/notesSlides/notesSlide7.xml" Id="Re5bb80d1b36b400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b5f37f78fdd942cc" /><Relationship Type="http://schemas.openxmlformats.org/officeDocument/2006/relationships/chart" Target="/ppt/slides/charts/chart1.xml" Id="R7e870817106f47ee" /><Relationship Type="http://schemas.openxmlformats.org/officeDocument/2006/relationships/notesSlide" Target="/ppt/notesSlides/notesSlide8.xml" Id="Rd57dd386216a49a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5.xml" Id="Ra1dd03ea2e484f65" /><Relationship Type="http://schemas.openxmlformats.org/officeDocument/2006/relationships/notesSlide" Target="/ppt/notesSlides/notesSlide9.xml" Id="Ref055c78db2e417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6.xml" Id="Rbc476a70aaa64696" /><Relationship Type="http://schemas.openxmlformats.org/officeDocument/2006/relationships/notesSlide" Target="/ppt/notesSlides/notesSlide10.xml" Id="Rb1b73c881f82457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da390ebd0a294901" /><Relationship Type="http://schemas.openxmlformats.org/officeDocument/2006/relationships/notesSlide" Target="/ppt/notesSlides/notesSlide11.xml" Id="R7bef3efd41df48d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8.xml" Id="R6ea2e652b70a43dc" /><Relationship Type="http://schemas.openxmlformats.org/officeDocument/2006/relationships/notesSlide" Target="/ppt/notesSlides/notesSlide12.xml" Id="R72e3d09800ab42b8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Показатель</c:v>
          </c:tx>
          <c:spPr>
            <a:solidFill xmlns:a="http://schemas.openxmlformats.org/drawingml/2006/main">
              <a:srgbClr val="7798B5"/>
            </a:solidFill>
          </c:spPr>
          <c:dPt>
            <c:idx val="3"/>
            <c:invertIfNegative val="0"/>
            <c:spPr>
              <a:solidFill xmlns:a="http://schemas.openxmlformats.org/drawingml/2006/main">
                <a:srgbClr val="D9B343"/>
              </a:solidFill>
            </c:spPr>
          </c:dPt>
          <c:cat>
            <c:strRef>
              <c:f>'Chart Data'!$A$2:$A$5</c:f>
              <c:strCache>
                <c:ptCount val="4"/>
                <c:pt idx="0">
                  <c:v>Период 1</c:v>
                </c:pt>
                <c:pt idx="1">
                  <c:v>Период 2</c:v>
                </c:pt>
                <c:pt idx="2">
                  <c:v>Период 3</c:v>
                </c:pt>
                <c:pt idx="3">
                  <c:v>Период 4</c:v>
                </c:pt>
              </c:strCache>
            </c:strRef>
          </c:cat>
          <c:val>
            <c:numRef>
              <c:f>'Chart Data'!$B$2:$B$5</c:f>
              <c:numCache>
                <c:formatCode>0</c:formatCode>
                <c:ptCount val="4"/>
                <c:pt idx="0">
                  <c:v>12</c:v>
                </c:pt>
                <c:pt idx="1">
                  <c:v>18</c:v>
                </c:pt>
                <c:pt idx="2">
                  <c:v>24</c:v>
                </c:pt>
                <c:pt idx="3">
                  <c:v>32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 b="1">
                  <a:solidFill>
                    <a:srgbClr val="F5F2E9"/>
                  </a:solidFill>
                  <a:latin typeface="Segoe UI"/>
                  <a:ea typeface="Segoe UI"/>
                  <a:cs typeface="Segoe U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9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365369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</a:p>
        </c:txPr>
        <c:crossAx val="48672768"/>
      </c:catAx>
      <c:valAx>
        <c:axId val="48672768"/>
        <c:scaling>
          <c:orientation val="minMax"/>
          <c:max val="4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365369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</a:p>
        </c:txPr>
        <c:crossAx val="48650112"/>
        <c:crossBetween val="between"/>
        <c:majorUnit val="10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BDA445F7-6F9E-42E9-8B58-1BF1040D6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66750"/>
            <a:ext cx="6724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НАЗВАНИЕ ОРГАНИЗАЦИИ</a:t>
            </a:r>
          </a:p>
        </p:txBody>
      </p:sp>
      <p:sp>
        <p:nvSpPr>
          <p:cNvPr id="2" name="title-1">
            <a:extLst xmlns:a="http://schemas.openxmlformats.org/drawingml/2006/main">
              <a:ext uri="{FF2B5EF4-FFF2-40B4-BE49-F238E27FC236}">
                <a16:creationId xmlns:a16="http://schemas.microsoft.com/office/drawing/2014/main" id="{9402667B-89B0-4047-B3BF-2E8A7DC9D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9858375" cy="1876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8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8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58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58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58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презентации</a:t>
            </a:r>
          </a:p>
        </p:txBody>
      </p:sp>
      <p:sp>
        <p:nvSpPr>
          <p:cNvPr id="3" name="subtitle-2">
            <a:extLst xmlns:a="http://schemas.openxmlformats.org/drawingml/2006/main">
              <a:ext uri="{FF2B5EF4-FFF2-40B4-BE49-F238E27FC236}">
                <a16:creationId xmlns:a16="http://schemas.microsoft.com/office/drawing/2014/main" id="{BD88071B-6353-4232-A009-FD99180E9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43425"/>
            <a:ext cx="8572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Подзаголовок или описание темы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85E0532C-E54E-4DA7-8D48-8CEF52263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38800"/>
            <a:ext cx="619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  <a:p xmlns:a="http://schemas.openxmlformats.org/drawingml/2006/main">
            <a:pPr>
              <a:defRPr sz="1575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Город, год</a:t>
            </a:r>
          </a:p>
        </p:txBody>
      </p:sp>
    </p:spTree>
    <p:extLst>
      <p:ext uri="{BB962C8B-B14F-4D97-AF65-F5344CB8AC3E}">
        <p14:creationId xmlns:p14="http://schemas.microsoft.com/office/powerpoint/2010/main" val="176919098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6BE274D6-FA21-4EC9-8C16-3493AF84F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833437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37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Содержание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F6539852-5295-408A-819A-20EE9EE89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15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D5B9A2A8-538B-4AA2-B0A4-D92D21466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203835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первого раздела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5C978B72-0781-49A3-8CE9-E041D8B80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299085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второго раздела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D9D4A976-1955-4D4B-BD63-08C57C72E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394335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третьего раздела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F5AB6922-2D21-49CE-9693-61F0F2197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489585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четвёртого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1179845379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body-0">
            <a:extLst xmlns:a="http://schemas.openxmlformats.org/drawingml/2006/main">
              <a:ext uri="{FF2B5EF4-FFF2-40B4-BE49-F238E27FC236}">
                <a16:creationId xmlns:a16="http://schemas.microsoft.com/office/drawing/2014/main" id="{3B873595-9939-49CC-B4A7-B1D3A24EA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43050"/>
            <a:ext cx="790575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800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7800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7800" b="0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2" name="title-1">
            <a:extLst xmlns:a="http://schemas.openxmlformats.org/drawingml/2006/main">
              <a:ext uri="{FF2B5EF4-FFF2-40B4-BE49-F238E27FC236}">
                <a16:creationId xmlns:a16="http://schemas.microsoft.com/office/drawing/2014/main" id="{662F7B7D-7740-4AE6-8DC8-18EDB31E2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103346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8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480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раздела</a:t>
            </a:r>
          </a:p>
        </p:txBody>
      </p:sp>
      <p:sp>
        <p:nvSpPr>
          <p:cNvPr id="3" name="subtitle-2">
            <a:extLst xmlns:a="http://schemas.openxmlformats.org/drawingml/2006/main">
              <a:ext uri="{FF2B5EF4-FFF2-40B4-BE49-F238E27FC236}">
                <a16:creationId xmlns:a16="http://schemas.microsoft.com/office/drawing/2014/main" id="{83F3B95D-4395-4030-9811-A75DC1C63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81525"/>
            <a:ext cx="914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Короткое вступление к теме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1736803413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-0">
            <a:extLst xmlns:a="http://schemas.openxmlformats.org/drawingml/2006/main">
              <a:ext uri="{FF2B5EF4-FFF2-40B4-BE49-F238E27FC236}">
                <a16:creationId xmlns:a16="http://schemas.microsoft.com/office/drawing/2014/main" id="{9493C765-B3CD-4F38-933B-770A5D3C2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833437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37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Основная мысль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2CF16008-2F7C-4C55-AAE6-85F88B9ED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15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1B63EFE7-D3F4-45FC-A1D1-93D915FA1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66925"/>
            <a:ext cx="485775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4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34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Ключевой тезис,</a:t>
            </a:r>
          </a:p>
          <a:p xmlns:a="http://schemas.openxmlformats.org/drawingml/2006/main">
            <a:pPr>
              <a:defRPr sz="34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34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который важно</a:t>
            </a:r>
          </a:p>
          <a:p xmlns:a="http://schemas.openxmlformats.org/drawingml/2006/main">
            <a:pPr>
              <a:defRPr sz="34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34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запомнить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8E44F7B1-A567-4C3D-A258-0092B4C6F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076450"/>
            <a:ext cx="4905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Короткий контекст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D5BE0541-E094-4F6B-AE75-12FAA2344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781300"/>
            <a:ext cx="485775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Здесь можно объяснить ситуацию, обозначить задачу или представить главную идею.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A986364A-1E51-40DD-A1A2-C9C66E994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476750"/>
            <a:ext cx="4857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Подтверждение или пример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D726F5D0-5A95-4672-928F-005CFA143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019675"/>
            <a:ext cx="48577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Факт, наблюдение или вывод, который поддерживает тезис.</a:t>
            </a:r>
          </a:p>
        </p:txBody>
      </p:sp>
    </p:spTree>
    <p:extLst>
      <p:ext uri="{BB962C8B-B14F-4D97-AF65-F5344CB8AC3E}">
        <p14:creationId xmlns:p14="http://schemas.microsoft.com/office/powerpoint/2010/main" val="1416586730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80EBF92C-D8BE-4643-B16E-A3CE0BB5D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833437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37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Текст и изображение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1DE635CE-0CE2-4EF6-9777-1FD6B2A2C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15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3E6CB7B4-1728-45C5-BD16-A2E938A11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66925"/>
            <a:ext cx="4095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Заголовок блока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EC27DCDA-888E-4886-8FFB-3BC13EEF5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28925"/>
            <a:ext cx="4095750" cy="2400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Основной текст для пояснения изображения, проекта или события.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Оставьте здесь один понятный тезис и несколько важных деталей.</a:t>
            </a:r>
          </a:p>
        </p:txBody>
      </p:sp>
      <p:sp>
        <p:nvSpPr>
          <p:cNvPr id="5" name="picture-4">
            <a:extLst xmlns:a="http://schemas.openxmlformats.org/drawingml/2006/main">
              <a:ext uri="{FF2B5EF4-FFF2-40B4-BE49-F238E27FC236}">
                <a16:creationId xmlns:a16="http://schemas.microsoft.com/office/drawing/2014/main" id="{21D538AA-9690-4EA0-89E0-FA06CADBE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038350"/>
            <a:ext cx="5905500" cy="3400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3B53"/>
          </a:solidFill>
          <a:ln xmlns:a="http://schemas.openxmlformats.org/drawingml/2006/main" w="9525">
            <a:solidFill>
              <a:srgbClr val="365369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1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Добавьте изображение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D14FE6D4-F9CF-42CA-A35A-4E69CE3EA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29275"/>
            <a:ext cx="5905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Подпись к изображению</a:t>
            </a:r>
          </a:p>
        </p:txBody>
      </p:sp>
    </p:spTree>
    <p:extLst>
      <p:ext uri="{BB962C8B-B14F-4D97-AF65-F5344CB8AC3E}">
        <p14:creationId xmlns:p14="http://schemas.microsoft.com/office/powerpoint/2010/main" val="1501348564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itle-0">
            <a:extLst xmlns:a="http://schemas.openxmlformats.org/drawingml/2006/main">
              <a:ext uri="{FF2B5EF4-FFF2-40B4-BE49-F238E27FC236}">
                <a16:creationId xmlns:a16="http://schemas.microsoft.com/office/drawing/2014/main" id="{A1B81AF8-634F-4788-BFF4-A9F3AF76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833437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37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Три направления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3ABDA9D0-0C85-49DE-86F5-6B7CE0D81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15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3E363A68-C68F-48E0-ACAA-74D2C14E3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67100"/>
            <a:ext cx="31908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Первая тема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4A1A9576-42BE-4121-9281-D60E7EEE6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29100"/>
            <a:ext cx="31623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Краткое описание направления. Один смысловой акцент на каждый блок.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2C493609-9359-467F-8B4F-89017FB9D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3467100"/>
            <a:ext cx="31908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Вторая тема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67F2E98C-D3AA-40C6-A243-91B4A2ADF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4229100"/>
            <a:ext cx="31623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Краткое описание направления. Один смысловой акцент на каждый блок.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1AE10FDB-DE98-4D64-9700-0F0594A11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467100"/>
            <a:ext cx="31908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Третья тема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BBEADA27-7C31-4FB0-87CF-D4D2A6106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229100"/>
            <a:ext cx="31623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Краткое описание направления. Один смысловой акцент на каждый блок.</a:t>
            </a:r>
          </a:p>
        </p:txBody>
      </p:sp>
    </p:spTree>
    <p:extLst>
      <p:ext uri="{BB962C8B-B14F-4D97-AF65-F5344CB8AC3E}">
        <p14:creationId xmlns:p14="http://schemas.microsoft.com/office/powerpoint/2010/main" val="681163082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itle-0">
            <a:extLst xmlns:a="http://schemas.openxmlformats.org/drawingml/2006/main">
              <a:ext uri="{FF2B5EF4-FFF2-40B4-BE49-F238E27FC236}">
                <a16:creationId xmlns:a16="http://schemas.microsoft.com/office/drawing/2014/main" id="{C6D1FC85-C6F0-43B3-82EF-F488057C9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833437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37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Ключевые показатели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DA543112-945A-4120-B249-965C5EA36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15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9267B92C-367A-4FD8-B6BD-8C4602B88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3143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6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66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6600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24%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A0B0285B-F2AF-4EBE-A386-CFC2D247E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242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показателя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04261CE9-805A-4671-A0AC-22998EAA1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529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8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и короткое пояснение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0B39B9E7-3636-4A5B-8FF1-FC5D63B74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400300"/>
            <a:ext cx="3143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600" b="1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6600" b="1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6600" b="1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120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437E36DC-A712-4341-859A-19C8380A5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7242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показателя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112C4A42-59A2-473F-904C-A79CD136E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7529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8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и короткое пояснение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FF8FB191-2AF7-4229-83B6-DB7D75F4F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400300"/>
            <a:ext cx="3143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6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66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6600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3,5×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6D069592-23AB-4A34-A1E0-5905BBFA4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7242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показателя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BA883529-B22B-4962-9120-F37200A50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752975"/>
            <a:ext cx="31337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8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и короткое пояснение</a:t>
            </a:r>
          </a:p>
        </p:txBody>
      </p:sp>
      <p:sp>
        <p:nvSpPr>
          <p:cNvPr id="12" name="body-11">
            <a:extLst xmlns:a="http://schemas.openxmlformats.org/drawingml/2006/main">
              <a:ext uri="{FF2B5EF4-FFF2-40B4-BE49-F238E27FC236}">
                <a16:creationId xmlns:a16="http://schemas.microsoft.com/office/drawing/2014/main" id="{4DC95AD0-BE4F-4E66-B3CF-A41E7B06F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9775"/>
            <a:ext cx="10572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Демонстрационные значения. Замените своими данными.</a:t>
            </a:r>
          </a:p>
        </p:txBody>
      </p:sp>
    </p:spTree>
    <p:extLst>
      <p:ext uri="{BB962C8B-B14F-4D97-AF65-F5344CB8AC3E}">
        <p14:creationId xmlns:p14="http://schemas.microsoft.com/office/powerpoint/2010/main" val="819711874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13D3214F-D23F-47C1-B53E-3ED2F10E9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833437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37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Динамика показателя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B862A327-F0AA-4F47-BCE9-4A796A584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15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B4A20E8D-0CC2-44F0-A5AA-62DEE7070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62175"/>
            <a:ext cx="271462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Краткий вывод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935EB982-D70B-4C7E-81DD-282D11B2C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943225"/>
            <a:ext cx="2714625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Опишите, что показывает диаграмма и почему это важно.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89993E92-2791-4D63-B149-0E2222324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9775"/>
            <a:ext cx="105727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Демонстрационные данные, условные единицы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FFE69A54-1CEF-49BE-A8ED-83A6BCBB63AD}"/>
              </a:ext>
            </a:extLst>
          </p:cNvPr>
          <p:cNvGraphicFramePr/>
          <p:nvPr/>
        </p:nvGraphicFramePr>
        <p:xfrm>
          <a:off xmlns:a="http://schemas.openxmlformats.org/drawingml/2006/main" x="600075" y="2028825"/>
          <a:ext xmlns:a="http://schemas.openxmlformats.org/drawingml/2006/main" cx="7334250" cy="3619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e870817106f47ee"/>
          </a:graphicData>
        </a:graphic>
      </p:graphicFrame>
    </p:spTree>
    <p:extLst>
      <p:ext uri="{BB962C8B-B14F-4D97-AF65-F5344CB8AC3E}">
        <p14:creationId xmlns:p14="http://schemas.microsoft.com/office/powerpoint/2010/main" val="419606018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-0">
            <a:extLst xmlns:a="http://schemas.openxmlformats.org/drawingml/2006/main">
              <a:ext uri="{FF2B5EF4-FFF2-40B4-BE49-F238E27FC236}">
                <a16:creationId xmlns:a16="http://schemas.microsoft.com/office/drawing/2014/main" id="{81FAF29D-9734-423D-B792-728DFD628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833437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37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Сравнение вариантов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8145FD6E-470A-40FF-9E70-B6FF32062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15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BF1CFDE6-E5F1-4D1F-9BFF-416B43770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05475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Короткое пояснение к сравнению или источник данных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897446-160D-4BF8-A8C7-AD1A6D89EB64}"/>
              </a:ext>
            </a:extLst>
          </p:cNvPr>
          <p:cNvGraphicFramePr/>
          <p:nvPr/>
        </p:nvGraphicFramePr>
        <p:xfrm>
          <a:off xmlns:a="http://schemas.openxmlformats.org/drawingml/2006/main" x="685800" y="2133600"/>
          <a:ext xmlns:a="http://schemas.openxmlformats.org/drawingml/2006/main" cx="10620375" cy="3190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33750"/>
                <a:gridCol w="2428875"/>
                <a:gridCol w="2428875"/>
                <a:gridCol w="2428875"/>
              </a:tblGrid>
              <a:tr h="638175"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142D43"/>
                          </a:solidFill>
                          <a:latin typeface="Segoe UI"/>
                          <a:ea typeface="Segoe UI"/>
                          <a:cs typeface="Segoe UI"/>
                        </a:rPr>
                        <a:t>Критерий</a:t>
                      </a:r>
                    </a:p>
                  </a:txBody>
                  <a:tcPr marL="91440" marR="91440" marT="45720" marB="45720" anchor="ctr">
                    <a:solidFill>
                      <a:srgbClr val="D9B343"/>
                    </a:solidFill>
                    <a:lnL w="9525">
                      <a:solidFill>
                        <a:srgbClr val="365369"/>
                      </a:solidFill>
                      <a:prstDash val="solid"/>
                    </a:lnL>
                    <a:lnR w="9525">
                      <a:solidFill>
                        <a:srgbClr val="365369"/>
                      </a:solidFill>
                      <a:prstDash val="solid"/>
                    </a:lnR>
                    <a:lnT w="9525">
                      <a:solidFill>
                        <a:srgbClr val="365369"/>
                      </a:solidFill>
                      <a:prstDash val="solid"/>
                    </a:lnT>
                    <a:lnB w="9525">
                      <a:solidFill>
                        <a:srgbClr val="365369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142D43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А</a:t>
                      </a:r>
                    </a:p>
                  </a:txBody>
                  <a:tcPr marL="91440" marR="91440" marT="45720" marB="45720" anchor="ctr">
                    <a:solidFill>
                      <a:srgbClr val="D9B343"/>
                    </a:solidFill>
                    <a:lnL w="9525">
                      <a:solidFill>
                        <a:srgbClr val="365369"/>
                      </a:solidFill>
                      <a:prstDash val="solid"/>
                    </a:lnL>
                    <a:lnR w="9525">
                      <a:solidFill>
                        <a:srgbClr val="365369"/>
                      </a:solidFill>
                      <a:prstDash val="solid"/>
                    </a:lnR>
                    <a:lnT w="9525">
                      <a:solidFill>
                        <a:srgbClr val="365369"/>
                      </a:solidFill>
                      <a:prstDash val="solid"/>
                    </a:lnT>
                    <a:lnB w="9525">
                      <a:solidFill>
                        <a:srgbClr val="365369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142D43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Б</a:t>
                      </a:r>
                    </a:p>
                  </a:txBody>
                  <a:tcPr marL="91440" marR="91440" marT="45720" marB="45720" anchor="ctr">
                    <a:solidFill>
                      <a:srgbClr val="D9B343"/>
                    </a:solidFill>
                    <a:lnL w="9525">
                      <a:solidFill>
                        <a:srgbClr val="365369"/>
                      </a:solidFill>
                      <a:prstDash val="solid"/>
                    </a:lnL>
                    <a:lnR w="9525">
                      <a:solidFill>
                        <a:srgbClr val="365369"/>
                      </a:solidFill>
                      <a:prstDash val="solid"/>
                    </a:lnR>
                    <a:lnT w="9525">
                      <a:solidFill>
                        <a:srgbClr val="365369"/>
                      </a:solidFill>
                      <a:prstDash val="solid"/>
                    </a:lnT>
                    <a:lnB w="9525">
                      <a:solidFill>
                        <a:srgbClr val="365369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142D43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В</a:t>
                      </a:r>
                    </a:p>
                  </a:txBody>
                  <a:tcPr marL="91440" marR="91440" marT="45720" marB="45720" anchor="ctr">
                    <a:solidFill>
                      <a:srgbClr val="D9B343"/>
                    </a:solidFill>
                    <a:lnL w="9525">
                      <a:solidFill>
                        <a:srgbClr val="365369"/>
                      </a:solidFill>
                      <a:prstDash val="solid"/>
                    </a:lnL>
                    <a:lnR w="9525">
                      <a:solidFill>
                        <a:srgbClr val="365369"/>
                      </a:solidFill>
                      <a:prstDash val="solid"/>
                    </a:lnR>
                    <a:lnT w="9525">
                      <a:solidFill>
                        <a:srgbClr val="365369"/>
                      </a:solidFill>
                      <a:prstDash val="solid"/>
                    </a:lnT>
                    <a:lnB w="9525">
                      <a:solidFill>
                        <a:srgbClr val="365369"/>
                      </a:solidFill>
                      <a:prstDash val="solid"/>
                    </a:lnB>
                  </a:tcPr>
                </a:tc>
              </a:tr>
              <a:tr h="638175"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5F2E9"/>
                          </a:solidFill>
                          <a:latin typeface="Segoe UI"/>
                          <a:ea typeface="Segoe UI"/>
                          <a:cs typeface="Segoe UI"/>
                        </a:rPr>
                        <a:t>Первый критерий</a:t>
                      </a:r>
                    </a:p>
                  </a:txBody>
                  <a:tcPr marL="91440" marR="91440" marT="45720" marB="45720" anchor="ctr">
                    <a:solidFill>
                      <a:srgbClr val="1D3B53"/>
                    </a:solidFill>
                    <a:lnL w="9525">
                      <a:solidFill>
                        <a:srgbClr val="365369"/>
                      </a:solidFill>
                      <a:prstDash val="solid"/>
                    </a:lnL>
                    <a:lnR w="9525">
                      <a:solidFill>
                        <a:srgbClr val="365369"/>
                      </a:solidFill>
                      <a:prstDash val="solid"/>
                    </a:lnR>
                    <a:lnT w="9525">
                      <a:solidFill>
                        <a:srgbClr val="365369"/>
                      </a:solidFill>
                      <a:prstDash val="solid"/>
                    </a:lnT>
                    <a:lnB w="9525">
                      <a:solidFill>
                        <a:srgbClr val="365369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F5F2E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1D3B53"/>
                    </a:solidFill>
                    <a:lnL w="9525">
                      <a:solidFill>
                        <a:srgbClr val="365369"/>
                      </a:solidFill>
                      <a:prstDash val="solid"/>
                    </a:lnL>
                    <a:lnR w="9525">
                      <a:solidFill>
                        <a:srgbClr val="365369"/>
                      </a:solidFill>
                      <a:prstDash val="solid"/>
                    </a:lnR>
                    <a:lnT w="9525">
                      <a:solidFill>
                        <a:srgbClr val="365369"/>
                      </a:solidFill>
                      <a:prstDash val="solid"/>
                    </a:lnT>
                    <a:lnB w="9525">
                      <a:solidFill>
                        <a:srgbClr val="365369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F5F2E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1D3B53"/>
                    </a:solidFill>
                    <a:lnL w="9525">
                      <a:solidFill>
                        <a:srgbClr val="365369"/>
                      </a:solidFill>
                      <a:prstDash val="solid"/>
                    </a:lnL>
                    <a:lnR w="9525">
                      <a:solidFill>
                        <a:srgbClr val="365369"/>
                      </a:solidFill>
                      <a:prstDash val="solid"/>
                    </a:lnR>
                    <a:lnT w="9525">
                      <a:solidFill>
                        <a:srgbClr val="365369"/>
                      </a:solidFill>
                      <a:prstDash val="solid"/>
                    </a:lnT>
                    <a:lnB w="9525">
                      <a:solidFill>
                        <a:srgbClr val="365369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F5F2E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1D3B53"/>
                    </a:solidFill>
                    <a:lnL w="9525">
                      <a:solidFill>
                        <a:srgbClr val="365369"/>
                      </a:solidFill>
                      <a:prstDash val="solid"/>
                    </a:lnL>
                    <a:lnR w="9525">
                      <a:solidFill>
                        <a:srgbClr val="365369"/>
                      </a:solidFill>
                      <a:prstDash val="solid"/>
                    </a:lnR>
                    <a:lnT w="9525">
                      <a:solidFill>
                        <a:srgbClr val="365369"/>
                      </a:solidFill>
                      <a:prstDash val="solid"/>
                    </a:lnT>
                    <a:lnB w="9525">
                      <a:solidFill>
                        <a:srgbClr val="365369"/>
                      </a:solidFill>
                      <a:prstDash val="solid"/>
                    </a:lnB>
                  </a:tcPr>
                </a:tc>
              </a:tr>
              <a:tr h="638175"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5F2E9"/>
                          </a:solidFill>
                          <a:latin typeface="Segoe UI"/>
                          <a:ea typeface="Segoe UI"/>
                          <a:cs typeface="Segoe UI"/>
                        </a:rPr>
                        <a:t>Второй критерий</a:t>
                      </a:r>
                    </a:p>
                  </a:txBody>
                  <a:tcPr marL="91440" marR="91440" marT="45720" marB="45720" anchor="ctr">
                    <a:solidFill>
                      <a:srgbClr val="142D43"/>
                    </a:solidFill>
                    <a:lnL w="9525">
                      <a:solidFill>
                        <a:srgbClr val="365369"/>
                      </a:solidFill>
                      <a:prstDash val="solid"/>
                    </a:lnL>
                    <a:lnR w="9525">
                      <a:solidFill>
                        <a:srgbClr val="365369"/>
                      </a:solidFill>
                      <a:prstDash val="solid"/>
                    </a:lnR>
                    <a:lnT w="9525">
                      <a:solidFill>
                        <a:srgbClr val="365369"/>
                      </a:solidFill>
                      <a:prstDash val="solid"/>
                    </a:lnT>
                    <a:lnB w="9525">
                      <a:solidFill>
                        <a:srgbClr val="365369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F5F2E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142D43"/>
                    </a:solidFill>
                    <a:lnL w="9525">
                      <a:solidFill>
                        <a:srgbClr val="365369"/>
                      </a:solidFill>
                      <a:prstDash val="solid"/>
                    </a:lnL>
                    <a:lnR w="9525">
                      <a:solidFill>
                        <a:srgbClr val="365369"/>
                      </a:solidFill>
                      <a:prstDash val="solid"/>
                    </a:lnR>
                    <a:lnT w="9525">
                      <a:solidFill>
                        <a:srgbClr val="365369"/>
                      </a:solidFill>
                      <a:prstDash val="solid"/>
                    </a:lnT>
                    <a:lnB w="9525">
                      <a:solidFill>
                        <a:srgbClr val="365369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F5F2E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142D43"/>
                    </a:solidFill>
                    <a:lnL w="9525">
                      <a:solidFill>
                        <a:srgbClr val="365369"/>
                      </a:solidFill>
                      <a:prstDash val="solid"/>
                    </a:lnL>
                    <a:lnR w="9525">
                      <a:solidFill>
                        <a:srgbClr val="365369"/>
                      </a:solidFill>
                      <a:prstDash val="solid"/>
                    </a:lnR>
                    <a:lnT w="9525">
                      <a:solidFill>
                        <a:srgbClr val="365369"/>
                      </a:solidFill>
                      <a:prstDash val="solid"/>
                    </a:lnT>
                    <a:lnB w="9525">
                      <a:solidFill>
                        <a:srgbClr val="365369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F5F2E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142D43"/>
                    </a:solidFill>
                    <a:lnL w="9525">
                      <a:solidFill>
                        <a:srgbClr val="365369"/>
                      </a:solidFill>
                      <a:prstDash val="solid"/>
                    </a:lnL>
                    <a:lnR w="9525">
                      <a:solidFill>
                        <a:srgbClr val="365369"/>
                      </a:solidFill>
                      <a:prstDash val="solid"/>
                    </a:lnR>
                    <a:lnT w="9525">
                      <a:solidFill>
                        <a:srgbClr val="365369"/>
                      </a:solidFill>
                      <a:prstDash val="solid"/>
                    </a:lnT>
                    <a:lnB w="9525">
                      <a:solidFill>
                        <a:srgbClr val="365369"/>
                      </a:solidFill>
                      <a:prstDash val="solid"/>
                    </a:lnB>
                  </a:tcPr>
                </a:tc>
              </a:tr>
              <a:tr h="638175"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5F2E9"/>
                          </a:solidFill>
                          <a:latin typeface="Segoe UI"/>
                          <a:ea typeface="Segoe UI"/>
                          <a:cs typeface="Segoe UI"/>
                        </a:rPr>
                        <a:t>Третий критерий</a:t>
                      </a:r>
                    </a:p>
                  </a:txBody>
                  <a:tcPr marL="91440" marR="91440" marT="45720" marB="45720" anchor="ctr">
                    <a:solidFill>
                      <a:srgbClr val="1D3B53"/>
                    </a:solidFill>
                    <a:lnL w="9525">
                      <a:solidFill>
                        <a:srgbClr val="365369"/>
                      </a:solidFill>
                      <a:prstDash val="solid"/>
                    </a:lnL>
                    <a:lnR w="9525">
                      <a:solidFill>
                        <a:srgbClr val="365369"/>
                      </a:solidFill>
                      <a:prstDash val="solid"/>
                    </a:lnR>
                    <a:lnT w="9525">
                      <a:solidFill>
                        <a:srgbClr val="365369"/>
                      </a:solidFill>
                      <a:prstDash val="solid"/>
                    </a:lnT>
                    <a:lnB w="9525">
                      <a:solidFill>
                        <a:srgbClr val="365369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F5F2E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1D3B53"/>
                    </a:solidFill>
                    <a:lnL w="9525">
                      <a:solidFill>
                        <a:srgbClr val="365369"/>
                      </a:solidFill>
                      <a:prstDash val="solid"/>
                    </a:lnL>
                    <a:lnR w="9525">
                      <a:solidFill>
                        <a:srgbClr val="365369"/>
                      </a:solidFill>
                      <a:prstDash val="solid"/>
                    </a:lnR>
                    <a:lnT w="9525">
                      <a:solidFill>
                        <a:srgbClr val="365369"/>
                      </a:solidFill>
                      <a:prstDash val="solid"/>
                    </a:lnT>
                    <a:lnB w="9525">
                      <a:solidFill>
                        <a:srgbClr val="365369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F5F2E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1D3B53"/>
                    </a:solidFill>
                    <a:lnL w="9525">
                      <a:solidFill>
                        <a:srgbClr val="365369"/>
                      </a:solidFill>
                      <a:prstDash val="solid"/>
                    </a:lnL>
                    <a:lnR w="9525">
                      <a:solidFill>
                        <a:srgbClr val="365369"/>
                      </a:solidFill>
                      <a:prstDash val="solid"/>
                    </a:lnR>
                    <a:lnT w="9525">
                      <a:solidFill>
                        <a:srgbClr val="365369"/>
                      </a:solidFill>
                      <a:prstDash val="solid"/>
                    </a:lnT>
                    <a:lnB w="9525">
                      <a:solidFill>
                        <a:srgbClr val="365369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F5F2E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1D3B53"/>
                    </a:solidFill>
                    <a:lnL w="9525">
                      <a:solidFill>
                        <a:srgbClr val="365369"/>
                      </a:solidFill>
                      <a:prstDash val="solid"/>
                    </a:lnL>
                    <a:lnR w="9525">
                      <a:solidFill>
                        <a:srgbClr val="365369"/>
                      </a:solidFill>
                      <a:prstDash val="solid"/>
                    </a:lnR>
                    <a:lnT w="9525">
                      <a:solidFill>
                        <a:srgbClr val="365369"/>
                      </a:solidFill>
                      <a:prstDash val="solid"/>
                    </a:lnT>
                    <a:lnB w="9525">
                      <a:solidFill>
                        <a:srgbClr val="365369"/>
                      </a:solidFill>
                      <a:prstDash val="solid"/>
                    </a:lnB>
                  </a:tcPr>
                </a:tc>
              </a:tr>
              <a:tr h="638175"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5F2E9"/>
                          </a:solidFill>
                          <a:latin typeface="Segoe UI"/>
                          <a:ea typeface="Segoe UI"/>
                          <a:cs typeface="Segoe UI"/>
                        </a:rPr>
                        <a:t>Четвёртый критерий</a:t>
                      </a:r>
                    </a:p>
                  </a:txBody>
                  <a:tcPr marL="91440" marR="91440" marT="45720" marB="45720" anchor="ctr">
                    <a:solidFill>
                      <a:srgbClr val="142D43"/>
                    </a:solidFill>
                    <a:lnL w="9525">
                      <a:solidFill>
                        <a:srgbClr val="365369"/>
                      </a:solidFill>
                      <a:prstDash val="solid"/>
                    </a:lnL>
                    <a:lnR w="9525">
                      <a:solidFill>
                        <a:srgbClr val="365369"/>
                      </a:solidFill>
                      <a:prstDash val="solid"/>
                    </a:lnR>
                    <a:lnT w="9525">
                      <a:solidFill>
                        <a:srgbClr val="365369"/>
                      </a:solidFill>
                      <a:prstDash val="solid"/>
                    </a:lnT>
                    <a:lnB w="9525">
                      <a:solidFill>
                        <a:srgbClr val="365369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F5F2E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142D43"/>
                    </a:solidFill>
                    <a:lnL w="9525">
                      <a:solidFill>
                        <a:srgbClr val="365369"/>
                      </a:solidFill>
                      <a:prstDash val="solid"/>
                    </a:lnL>
                    <a:lnR w="9525">
                      <a:solidFill>
                        <a:srgbClr val="365369"/>
                      </a:solidFill>
                      <a:prstDash val="solid"/>
                    </a:lnR>
                    <a:lnT w="9525">
                      <a:solidFill>
                        <a:srgbClr val="365369"/>
                      </a:solidFill>
                      <a:prstDash val="solid"/>
                    </a:lnT>
                    <a:lnB w="9525">
                      <a:solidFill>
                        <a:srgbClr val="365369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F5F2E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142D43"/>
                    </a:solidFill>
                    <a:lnL w="9525">
                      <a:solidFill>
                        <a:srgbClr val="365369"/>
                      </a:solidFill>
                      <a:prstDash val="solid"/>
                    </a:lnL>
                    <a:lnR w="9525">
                      <a:solidFill>
                        <a:srgbClr val="365369"/>
                      </a:solidFill>
                      <a:prstDash val="solid"/>
                    </a:lnR>
                    <a:lnT w="9525">
                      <a:solidFill>
                        <a:srgbClr val="365369"/>
                      </a:solidFill>
                      <a:prstDash val="solid"/>
                    </a:lnT>
                    <a:lnB w="9525">
                      <a:solidFill>
                        <a:srgbClr val="365369"/>
                      </a:solidFill>
                      <a:prstDash val="solid"/>
                    </a:lnB>
                  </a:tcPr>
                </a:tc>
                <a:tc>
                  <a:txBody>
                    <a:bodyPr wrap="square" lIns="180975" tIns="66675" rIns="114300" bIns="66675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F5F2E9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142D43"/>
                    </a:solidFill>
                    <a:lnL w="9525">
                      <a:solidFill>
                        <a:srgbClr val="365369"/>
                      </a:solidFill>
                      <a:prstDash val="solid"/>
                    </a:lnL>
                    <a:lnR w="9525">
                      <a:solidFill>
                        <a:srgbClr val="365369"/>
                      </a:solidFill>
                      <a:prstDash val="solid"/>
                    </a:lnR>
                    <a:lnT w="9525">
                      <a:solidFill>
                        <a:srgbClr val="365369"/>
                      </a:solidFill>
                      <a:prstDash val="solid"/>
                    </a:lnT>
                    <a:lnB w="9525">
                      <a:solidFill>
                        <a:srgbClr val="365369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7023401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itle-0">
            <a:extLst xmlns:a="http://schemas.openxmlformats.org/drawingml/2006/main">
              <a:ext uri="{FF2B5EF4-FFF2-40B4-BE49-F238E27FC236}">
                <a16:creationId xmlns:a16="http://schemas.microsoft.com/office/drawing/2014/main" id="{7651AE4F-1F9F-4612-A376-84DDFEA1F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833437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37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План по этапам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D5EAF001-A469-4DA3-9C32-53CA4B035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150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Название проекта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AF952CD4-63BB-4163-963F-92EB97817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38550"/>
            <a:ext cx="23336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этапа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387AD08E-2B70-43FF-A826-4C11A83B3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05325"/>
            <a:ext cx="227647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Ключевое действие</a:t>
            </a:r>
          </a:p>
          <a:p xmlns:a="http://schemas.openxmlformats.org/drawingml/2006/main">
            <a: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и ожидаемый результат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F492771E-FE87-48F6-B540-36171DAD5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95950"/>
            <a:ext cx="22764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C9D5ABC3-BC58-4AA7-95A1-A240817D4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638550"/>
            <a:ext cx="23336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этапа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1820AAE2-1000-498D-9EF6-D00792058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505325"/>
            <a:ext cx="227647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Ключевое действие</a:t>
            </a:r>
          </a:p>
          <a:p xmlns:a="http://schemas.openxmlformats.org/drawingml/2006/main">
            <a: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и ожидаемый результат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438D8C62-FF8F-49DE-A366-1D0D7D39E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695950"/>
            <a:ext cx="22764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AB577F7F-3130-4964-B2B4-99159394C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638550"/>
            <a:ext cx="23336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этапа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913A1FF8-E065-41DC-AB0F-EA844740D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505325"/>
            <a:ext cx="227647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Ключевое действие</a:t>
            </a:r>
          </a:p>
          <a:p xmlns:a="http://schemas.openxmlformats.org/drawingml/2006/main">
            <a: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и ожидаемый результат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E0454A3A-5186-4C24-81A8-B81FC90D2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695950"/>
            <a:ext cx="22764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12" name="body-11">
            <a:extLst xmlns:a="http://schemas.openxmlformats.org/drawingml/2006/main">
              <a:ext uri="{FF2B5EF4-FFF2-40B4-BE49-F238E27FC236}">
                <a16:creationId xmlns:a16="http://schemas.microsoft.com/office/drawing/2014/main" id="{F52D0874-E401-4AE4-A158-D29A0718A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638550"/>
            <a:ext cx="23336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Название этапа</a:t>
            </a:r>
          </a:p>
        </p:txBody>
      </p:sp>
      <p:sp>
        <p:nvSpPr>
          <p:cNvPr id="13" name="body-12">
            <a:extLst xmlns:a="http://schemas.openxmlformats.org/drawingml/2006/main">
              <a:ext uri="{FF2B5EF4-FFF2-40B4-BE49-F238E27FC236}">
                <a16:creationId xmlns:a16="http://schemas.microsoft.com/office/drawing/2014/main" id="{A5FDC87B-D9D3-4A18-8565-42EB7C60C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4505325"/>
            <a:ext cx="227647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Ключевое действие</a:t>
            </a:r>
          </a:p>
          <a:p xmlns:a="http://schemas.openxmlformats.org/drawingml/2006/main">
            <a:pPr>
              <a:defRPr sz="18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и ожидаемый результат</a:t>
            </a:r>
          </a:p>
        </p:txBody>
      </p:sp>
      <p:sp>
        <p:nvSpPr>
          <p:cNvPr id="14" name="body-13">
            <a:extLst xmlns:a="http://schemas.openxmlformats.org/drawingml/2006/main">
              <a:ext uri="{FF2B5EF4-FFF2-40B4-BE49-F238E27FC236}">
                <a16:creationId xmlns:a16="http://schemas.microsoft.com/office/drawing/2014/main" id="{BB7AA240-7DDE-41D9-B030-C3B2C0415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5695950"/>
            <a:ext cx="22764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D9B343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D9B343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</p:spTree>
    <p:extLst>
      <p:ext uri="{BB962C8B-B14F-4D97-AF65-F5344CB8AC3E}">
        <p14:creationId xmlns:p14="http://schemas.microsoft.com/office/powerpoint/2010/main" val="279000681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-0">
            <a:extLst xmlns:a="http://schemas.openxmlformats.org/drawingml/2006/main">
              <a:ext uri="{FF2B5EF4-FFF2-40B4-BE49-F238E27FC236}">
                <a16:creationId xmlns:a16="http://schemas.microsoft.com/office/drawing/2014/main" id="{0373AE6C-71F1-4251-BEC3-04F17CFE0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1876425"/>
            <a:ext cx="8677275" cy="220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42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420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Ключевая цитата</a:t>
            </a:r>
          </a:p>
          <a:p xmlns:a="http://schemas.openxmlformats.org/drawingml/2006/main">
            <a:pPr>
              <a:defRPr sz="42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420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или главная мысль</a:t>
            </a:r>
          </a:p>
          <a:p xmlns:a="http://schemas.openxmlformats.org/drawingml/2006/main">
            <a:pPr>
              <a:defRPr sz="42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420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выступления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C5EE584E-B551-42A1-8A5F-1366F2C01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4371975"/>
            <a:ext cx="838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D1B558CA-A800-41CE-A159-F850B41F6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4895850"/>
            <a:ext cx="838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Должность или источник цитаты</a:t>
            </a:r>
          </a:p>
        </p:txBody>
      </p:sp>
    </p:spTree>
    <p:extLst>
      <p:ext uri="{BB962C8B-B14F-4D97-AF65-F5344CB8AC3E}">
        <p14:creationId xmlns:p14="http://schemas.microsoft.com/office/powerpoint/2010/main" val="2103589024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-0">
            <a:extLst xmlns:a="http://schemas.openxmlformats.org/drawingml/2006/main">
              <a:ext uri="{FF2B5EF4-FFF2-40B4-BE49-F238E27FC236}">
                <a16:creationId xmlns:a16="http://schemas.microsoft.com/office/drawing/2014/main" id="{95ED15C2-DD9A-4654-8DCF-2503D6947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62150"/>
            <a:ext cx="9858375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8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58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58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Спасибо</a:t>
            </a:r>
          </a:p>
          <a:p xmlns:a="http://schemas.openxmlformats.org/drawingml/2006/main">
            <a:pPr>
              <a:defRPr sz="585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585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за внимание</a:t>
            </a:r>
          </a:p>
        </p:txBody>
      </p:sp>
      <p:sp>
        <p:nvSpPr>
          <p:cNvPr id="2" name="subtitle-1">
            <a:extLst xmlns:a="http://schemas.openxmlformats.org/drawingml/2006/main">
              <a:ext uri="{FF2B5EF4-FFF2-40B4-BE49-F238E27FC236}">
                <a16:creationId xmlns:a16="http://schemas.microsoft.com/office/drawing/2014/main" id="{6C74049D-411C-464F-90F0-79B37502A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33900"/>
            <a:ext cx="85725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Вопросы и обсуждение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E27BF8FB-28C4-41EC-A0CE-36B19712F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24500"/>
            <a:ext cx="6191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F5F2E9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F5F2E9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D34E2065-38CD-421A-AD8F-F600D9180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43600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ABC1D4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ABC1D4"/>
                </a:solidFill>
                <a:latin typeface="Segoe UI"/>
                <a:ea typeface="Segoe UI"/>
                <a:cs typeface="Segoe UI"/>
              </a:rPr>
              <a:t>Почта / телефон / сайт</a:t>
            </a:r>
          </a:p>
        </p:txBody>
      </p:sp>
    </p:spTree>
    <p:extLst>
      <p:ext uri="{BB962C8B-B14F-4D97-AF65-F5344CB8AC3E}">
        <p14:creationId xmlns:p14="http://schemas.microsoft.com/office/powerpoint/2010/main" val="8929498"/>
      </p:ext>
    </p:extLst>
  </p:cSld>
</p:sld>
</file>

<file path=ppt/theme/theme1.xml><?xml version="1.0" encoding="utf-8"?>
<a:theme xmlns:a="http://schemas.openxmlformats.org/drawingml/2006/main" name="Синий и золото">
  <a:themeElements>
    <a:clrScheme name="Синий и золото">
      <a:dk1>
        <a:srgbClr val="142D43"/>
      </a:dk1>
      <a:lt1>
        <a:srgbClr val="F5F2E9"/>
      </a:lt1>
      <a:dk2>
        <a:srgbClr val="1D3B53"/>
      </a:dk2>
      <a:lt2>
        <a:srgbClr val="DCE5EB"/>
      </a:lt2>
      <a:accent1>
        <a:srgbClr val="D9B343"/>
      </a:accent1>
      <a:accent2>
        <a:srgbClr val="7798B5"/>
      </a:accent2>
      <a:accent3>
        <a:srgbClr val="C8D7E3"/>
      </a:accent3>
      <a:accent4>
        <a:srgbClr val="8E9F96"/>
      </a:accent4>
      <a:accent5>
        <a:srgbClr val="BA965F"/>
      </a:accent5>
      <a:accent6>
        <a:srgbClr val="778993"/>
      </a:accent6>
      <a:hlink>
        <a:srgbClr val="D9B343"/>
      </a:hlink>
      <a:folHlink>
        <a:srgbClr val="BA965F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Синий и золото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2026-10-03T01:36:28.2270000Z</dcterms:created>
  <dcterms:modified xsi:type="dcterms:W3CDTF">2026-10-03T01:36:28.2270000Z</dcterms:modified>
</coreProperties>
</file>