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1c194f6d7a4c27" /><Relationship Type="http://schemas.openxmlformats.org/officeDocument/2006/relationships/extended-properties" Target="/docProps/app.xml" Id="R782eb1b476fa4e41" /><Relationship Type="http://schemas.openxmlformats.org/officeDocument/2006/relationships/officeDocument" Target="/ppt/presentation.xml" Id="Rfbee6e0427b54c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55" r:id="Red3db91db2a74353"/>
  </p:sldMasterIdLst>
  <p:notesMasterIdLst>
    <p:notesMasterId xmlns:r="http://schemas.openxmlformats.org/officeDocument/2006/relationships" r:id="Rd530b073e7a64ea4"/>
  </p:notesMasterIdLst>
  <p:sldIdLst>
    <p:sldId xmlns:r="http://schemas.openxmlformats.org/officeDocument/2006/relationships" id="256" r:id="R9466554ebd4c4692"/>
    <p:sldId xmlns:r="http://schemas.openxmlformats.org/officeDocument/2006/relationships" id="257" r:id="R8050377455574b6a"/>
    <p:sldId xmlns:r="http://schemas.openxmlformats.org/officeDocument/2006/relationships" id="258" r:id="R6a5a1e042e444f36"/>
    <p:sldId xmlns:r="http://schemas.openxmlformats.org/officeDocument/2006/relationships" id="259" r:id="R8e93f982aee947fd"/>
    <p:sldId xmlns:r="http://schemas.openxmlformats.org/officeDocument/2006/relationships" id="260" r:id="Rafbea9a162854cbb"/>
    <p:sldId xmlns:r="http://schemas.openxmlformats.org/officeDocument/2006/relationships" id="261" r:id="Rc3eefb68cd7c4b9b"/>
    <p:sldId xmlns:r="http://schemas.openxmlformats.org/officeDocument/2006/relationships" id="262" r:id="R9670f921cdce4db2"/>
    <p:sldId xmlns:r="http://schemas.openxmlformats.org/officeDocument/2006/relationships" id="263" r:id="R735ecabde6dd4646"/>
    <p:sldId xmlns:r="http://schemas.openxmlformats.org/officeDocument/2006/relationships" id="264" r:id="R51f81cf0e5a148c3"/>
    <p:sldId xmlns:r="http://schemas.openxmlformats.org/officeDocument/2006/relationships" id="265" r:id="Rff33dcdb6b9a4623"/>
    <p:sldId xmlns:r="http://schemas.openxmlformats.org/officeDocument/2006/relationships" id="266" r:id="R623324cd07a24514"/>
    <p:sldId xmlns:r="http://schemas.openxmlformats.org/officeDocument/2006/relationships" id="267" r:id="Refad5011d6e147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27945d77cb1b45b0"/><Relationship Type="http://schemas.openxmlformats.org/officeDocument/2006/relationships/slideMaster" Target="/ppt/slideMasters/slideMaster2.xml" Id="Red3db91db2a74353"/><Relationship Type="http://schemas.openxmlformats.org/officeDocument/2006/relationships/notesMaster" Target="/ppt/notesMasters/notesMaster1.xml" Id="Rd530b073e7a64ea4"/><Relationship Type="http://schemas.openxmlformats.org/officeDocument/2006/relationships/presProps" Target="/ppt/presProps.xml" Id="R117548afa4b840f7"/><Relationship Type="http://schemas.openxmlformats.org/officeDocument/2006/relationships/tableStyles" Target="/ppt/tableStyles.xml" Id="Rb98dda39abd14dbd"/><Relationship Type="http://schemas.openxmlformats.org/officeDocument/2006/relationships/slide" Target="/ppt/slides/slide1.xml" Id="R9466554ebd4c4692"/><Relationship Type="http://schemas.openxmlformats.org/officeDocument/2006/relationships/slide" Target="/ppt/slides/slide2.xml" Id="R8050377455574b6a"/><Relationship Type="http://schemas.openxmlformats.org/officeDocument/2006/relationships/slide" Target="/ppt/slides/slide3.xml" Id="R6a5a1e042e444f36"/><Relationship Type="http://schemas.openxmlformats.org/officeDocument/2006/relationships/slide" Target="/ppt/slides/slide4.xml" Id="R8e93f982aee947fd"/><Relationship Type="http://schemas.openxmlformats.org/officeDocument/2006/relationships/slide" Target="/ppt/slides/slide5.xml" Id="Rafbea9a162854cbb"/><Relationship Type="http://schemas.openxmlformats.org/officeDocument/2006/relationships/slide" Target="/ppt/slides/slide6.xml" Id="Rc3eefb68cd7c4b9b"/><Relationship Type="http://schemas.openxmlformats.org/officeDocument/2006/relationships/slide" Target="/ppt/slides/slide7.xml" Id="R9670f921cdce4db2"/><Relationship Type="http://schemas.openxmlformats.org/officeDocument/2006/relationships/slide" Target="/ppt/slides/slide8.xml" Id="R735ecabde6dd4646"/><Relationship Type="http://schemas.openxmlformats.org/officeDocument/2006/relationships/slide" Target="/ppt/slides/slide9.xml" Id="R51f81cf0e5a148c3"/><Relationship Type="http://schemas.openxmlformats.org/officeDocument/2006/relationships/slide" Target="/ppt/slides/slide10.xml" Id="Rff33dcdb6b9a4623"/><Relationship Type="http://schemas.openxmlformats.org/officeDocument/2006/relationships/slide" Target="/ppt/slides/slide11.xml" Id="R623324cd07a24514"/><Relationship Type="http://schemas.openxmlformats.org/officeDocument/2006/relationships/slide" Target="/ppt/slides/slide12.xml" Id="Refad5011d6e1472f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33482dec165e44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Сказочная степь">
      <a:dk1>
        <a:srgbClr val="2E5364"/>
      </a:dk1>
      <a:lt1>
        <a:srgbClr val="FFFFFF"/>
      </a:lt1>
      <a:dk2>
        <a:srgbClr val="657983"/>
      </a:dk2>
      <a:lt2>
        <a:srgbClr val="FFF9ED"/>
      </a:lt2>
      <a:accent1>
        <a:srgbClr val="3789AD"/>
      </a:accent1>
      <a:accent2>
        <a:srgbClr val="C85E4A"/>
      </a:accent2>
      <a:accent3>
        <a:srgbClr val="6B8D53"/>
      </a:accent3>
      <a:accent4>
        <a:srgbClr val="DEAA30"/>
      </a:accent4>
      <a:accent5>
        <a:srgbClr val="9DCFD7"/>
      </a:accent5>
      <a:accent6>
        <a:srgbClr val="E3AB88"/>
      </a:accent6>
      <a:hlink>
        <a:srgbClr val="3789AD"/>
      </a:hlink>
      <a:folHlink>
        <a:srgbClr val="C85E4A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казочная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510d6c26c34f14" /><Relationship Type="http://schemas.openxmlformats.org/officeDocument/2006/relationships/notesMaster" Target="/ppt/notesMasters/notesMaster1.xml" Id="Rab481292b96f46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66eca77ee346d7" /><Relationship Type="http://schemas.openxmlformats.org/officeDocument/2006/relationships/notesMaster" Target="/ppt/notesMasters/notesMaster1.xml" Id="R3104d3a4047b41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c95649b8e640be" /><Relationship Type="http://schemas.openxmlformats.org/officeDocument/2006/relationships/notesMaster" Target="/ppt/notesMasters/notesMaster1.xml" Id="R74621462ed0445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431f66920b4a8c" /><Relationship Type="http://schemas.openxmlformats.org/officeDocument/2006/relationships/notesMaster" Target="/ppt/notesMasters/notesMaster1.xml" Id="R4102bd1a10f344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c785c053ad4c87" /><Relationship Type="http://schemas.openxmlformats.org/officeDocument/2006/relationships/notesMaster" Target="/ppt/notesMasters/notesMaster1.xml" Id="R98b98d9048af42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9e911eb2d1436f" /><Relationship Type="http://schemas.openxmlformats.org/officeDocument/2006/relationships/notesMaster" Target="/ppt/notesMasters/notesMaster1.xml" Id="R69cadba5ffa244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53ff8313ee44a9" /><Relationship Type="http://schemas.openxmlformats.org/officeDocument/2006/relationships/notesMaster" Target="/ppt/notesMasters/notesMaster1.xml" Id="Re8f192d4381d4e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a331a6eea764a8d" /><Relationship Type="http://schemas.openxmlformats.org/officeDocument/2006/relationships/notesMaster" Target="/ppt/notesMasters/notesMaster1.xml" Id="R78c678b32a884ef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e009f8310941d5" /><Relationship Type="http://schemas.openxmlformats.org/officeDocument/2006/relationships/notesMaster" Target="/ppt/notesMasters/notesMaster1.xml" Id="R275eaec2bba74d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96271091f246b1" /><Relationship Type="http://schemas.openxmlformats.org/officeDocument/2006/relationships/notesMaster" Target="/ppt/notesMasters/notesMaster1.xml" Id="R48ef371a91ba4ad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c55914e67f478d" /><Relationship Type="http://schemas.openxmlformats.org/officeDocument/2006/relationships/notesMaster" Target="/ppt/notesMasters/notesMaster1.xml" Id="R7383f417a4b449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bb68c3b1ca46a5" /><Relationship Type="http://schemas.openxmlformats.org/officeDocument/2006/relationships/notesMaster" Target="/ppt/notesMasters/notesMaster1.xml" Id="Rd52f117841484ff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Универсальный шаблон «Сказочная степь» для дошкольников. 12 образцов слайдов и 12 именованных макетов, формат 16:9. Дублируйте нужный слайд или используйте «Главная → Создать слайд / Макет». Текст и поля изображений редактируются. Рисунки на фоне находятся в образце слайдов как PNG. Шрифты: Segoe Print для заголовков, Segoe UI для текста. Палитра: тёплый белый FFF9ED, синий 3789AD, коралловый C85E4A, зелёный 6B8D53, жёлтый DEAA30. Для просмотра детьми используйте короткие фразы и крупные картинки. Перед показом замените все примеры своим материалом. 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Перед показом вставьте в три поля соответственно один, два и три предмета. При изменении чисел измените количество объектов на рисунках. 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Подберите четыре изображения, три из которых объединены понятным ребёнку общим признаком. Четвёртая картинка служит отличающимся примером. Примите объяснение ребёнка, если он предложит другое логичное основание сравнения. 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и иллюстрации внутри полей являются образцами. Замените их под тему занятия. Поля рисунков вставляют изображения средствами PowerPoint. В режиме показа нет автоматической проверки ответов: задания ведёт педагог.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Оформление «Сказочная степь»: оригинальные иллюстрации, созданные Image Gen в манере детского рисунка цветными карандашами. Животные и степные пейзажи стилизованы, это не зоологические иллюстрации. Калмыцкий акцент: степь, тюльпаны, сайгачонок, кибитка и упрощённый геометрический орнамент. Орнамент представляет современную стилизацию. Культурный ориентир для орнаментики: https://todomedia.ru/ornament ; https://eurasia-art.ru/art/article/download/754/914?inline=1 . Дата обращения: 03.10.2026.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ed81d774cc1469f" /><Relationship Type="http://schemas.openxmlformats.org/officeDocument/2006/relationships/image" Target="/ppt/media/image.png" Id="Rdfb79fb22c914c05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102a4d1725c4e73" /><Relationship Type="http://schemas.openxmlformats.org/officeDocument/2006/relationships/image" Target="/ppt/media/image2.png" Id="R849e8fe1f4634d66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b4a0237da72475b" /><Relationship Type="http://schemas.openxmlformats.org/officeDocument/2006/relationships/image" Target="/ppt/media/image3.png" Id="Rc2fa1263209d4bd0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10e3c91777a4a89" /><Relationship Type="http://schemas.openxmlformats.org/officeDocument/2006/relationships/image" Target="/ppt/media/image4.png" Id="R7b5c62cf465a4c77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18d9193b50442a0" /><Relationship Type="http://schemas.openxmlformats.org/officeDocument/2006/relationships/image" Target="/ppt/media/image5.png" Id="Rc7f5abfd6a1b44ff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a3a696fd9d34f74" /><Relationship Type="http://schemas.openxmlformats.org/officeDocument/2006/relationships/image" Target="/ppt/media/image6.png" Id="R9f41dedda1024d9b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90777b66607462a" /><Relationship Type="http://schemas.openxmlformats.org/officeDocument/2006/relationships/image" Target="/ppt/media/image7.png" Id="R3a106c0881af4706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5f375765f2d4e1d" /><Relationship Type="http://schemas.openxmlformats.org/officeDocument/2006/relationships/image" Target="/ppt/media/image8.png" Id="R1df4679853b24713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19e17222afb4ffe" /><Relationship Type="http://schemas.openxmlformats.org/officeDocument/2006/relationships/image" Target="/ppt/media/image9.png" Id="Re62fb0ea1eb543f8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fda8797d8364400" /><Relationship Type="http://schemas.openxmlformats.org/officeDocument/2006/relationships/image" Target="/ppt/media/image10.png" Id="R7584c48b0e254f6a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10736f2bf0348d1" /><Relationship Type="http://schemas.openxmlformats.org/officeDocument/2006/relationships/image" Target="/ppt/media/image11.png" Id="Rb3f6f4c254cd4312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0f81878a3014ccc" /><Relationship Type="http://schemas.openxmlformats.org/officeDocument/2006/relationships/image" Target="/ppt/media/image12.png" Id="R635f27f0b49c4f7e" /></Relationships>
</file>

<file path=ppt/slideLayouts/slideLayout7.xml><?xml version="1.0" encoding="utf-8"?>
<p:sldLayout xmlns:p="http://schemas.openxmlformats.org/presentationml/2006/main">
  <p:cSld name="01 · Обложка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41BDDD-63E3-4896-A767-928C307F75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b79fb22c914c0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270ADFB-99F4-4A2A-BE43-B227BA3ADA0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14375" y="676275"/>
            <a:ext cx="723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Детский сад / группа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A9819A39-24A3-4819-B587-2648E19CA2AF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66750" y="1857375"/>
            <a:ext cx="7200900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Название</a:t>
            </a:r>
          </a:p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4E6F0829-7B57-4B9A-8D72-0BE245C0BF55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733425" y="4314825"/>
            <a:ext cx="7019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Играем, рисуем, узнаём новое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32A562B-63EC-4DA2-90A7-545CD42930E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33425" y="5095875"/>
            <a:ext cx="628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Имя педагога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· План занятия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5A6ADD-6A3C-4C85-A73A-6908DA4A51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9e8fe1f4634d6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0FC460C-00B4-499F-9CE9-ED1BB18846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Что нас ждёт?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1F9BEA10-C30B-446A-A5B7-62936A72A4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Метка макета">
            <a:extLst xmlns:a="http://schemas.openxmlformats.org/drawingml/2006/main">
              <a:ext uri="{FF2B5EF4-FFF2-40B4-BE49-F238E27FC236}">
                <a16:creationId xmlns:a16="http://schemas.microsoft.com/office/drawing/2014/main" id="{D0F610DD-3ED5-4DD1-91E9-056C92B3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885950"/>
            <a:ext cx="7905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31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01</a:t>
            </a:r>
          </a:p>
        </p:txBody>
      </p:sp>
      <p:sp>
        <p:nvSpPr>
          <p:cNvPr id="5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B499034-A7B7-4EFB-93C6-2CB0DDE5B0C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695575" y="197167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Послушаем историю</a:t>
            </a:r>
          </a:p>
        </p:txBody>
      </p:sp>
      <p:sp>
        <p:nvSpPr>
          <p:cNvPr id="6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2270012A-9DCA-4B9E-B45F-B16A3D20C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638425"/>
            <a:ext cx="78200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5CDD0"/>
            </a:solidFill>
          </a:ln>
        </p:spPr>
      </p:sp>
      <p:sp>
        <p:nvSpPr>
          <p:cNvPr id="7" name="Метка макета">
            <a:extLst xmlns:a="http://schemas.openxmlformats.org/drawingml/2006/main">
              <a:ext uri="{FF2B5EF4-FFF2-40B4-BE49-F238E27FC236}">
                <a16:creationId xmlns:a16="http://schemas.microsoft.com/office/drawing/2014/main" id="{145B21C6-7C02-466F-AC08-1B83F800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819400"/>
            <a:ext cx="7905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31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02</a:t>
            </a:r>
          </a:p>
        </p:txBody>
      </p:sp>
      <p:sp>
        <p:nvSpPr>
          <p:cNvPr id="8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7931F9D-E982-4C57-BC33-CF84597C588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2695575" y="290512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Рассмотрим картинки</a:t>
            </a:r>
          </a:p>
        </p:txBody>
      </p:sp>
      <p:sp>
        <p:nvSpPr>
          <p:cNvPr id="9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FA5DF17C-49C8-42FC-9B32-FB1A2C01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3571875"/>
            <a:ext cx="78200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5CDD0"/>
            </a:solidFill>
          </a:ln>
        </p:spPr>
      </p:sp>
      <p:sp>
        <p:nvSpPr>
          <p:cNvPr id="10" name="Метка макета">
            <a:extLst xmlns:a="http://schemas.openxmlformats.org/drawingml/2006/main">
              <a:ext uri="{FF2B5EF4-FFF2-40B4-BE49-F238E27FC236}">
                <a16:creationId xmlns:a16="http://schemas.microsoft.com/office/drawing/2014/main" id="{EC3A0B77-3666-48E0-BEA6-89F1182B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752850"/>
            <a:ext cx="7905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315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03</a:t>
            </a:r>
          </a:p>
        </p:txBody>
      </p:sp>
      <p:sp>
        <p:nvSpPr>
          <p:cNvPr id="11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8545A177-6A10-4500-8A3A-3044B2C5A2A9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2695575" y="383857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Поиграем вместе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8E865439-9A1E-42B6-917A-14F6178A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505325"/>
            <a:ext cx="78200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5CDD0"/>
            </a:solidFill>
          </a:ln>
        </p:spPr>
      </p:sp>
      <p:sp>
        <p:nvSpPr>
          <p:cNvPr id="13" name="Метка макета">
            <a:extLst xmlns:a="http://schemas.openxmlformats.org/drawingml/2006/main">
              <a:ext uri="{FF2B5EF4-FFF2-40B4-BE49-F238E27FC236}">
                <a16:creationId xmlns:a16="http://schemas.microsoft.com/office/drawing/2014/main" id="{38DAC566-467D-4353-B619-387B392B8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686300"/>
            <a:ext cx="7905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150" b="1">
                <a:solidFill>
                  <a:srgbClr val="DEAA30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DEAA30"/>
                </a:solidFill>
                <a:latin typeface="Segoe Print"/>
                <a:ea typeface="Segoe Print"/>
                <a:cs typeface="Segoe Print"/>
              </a:defRPr>
            </a:pPr>
            <a:r>
              <a:rPr sz="3150" b="1">
                <a:solidFill>
                  <a:srgbClr val="DEAA30"/>
                </a:solidFill>
                <a:latin typeface="Segoe Print"/>
                <a:ea typeface="Segoe Print"/>
                <a:cs typeface="Segoe Print"/>
              </a:rPr>
              <a:t>04</a:t>
            </a:r>
          </a:p>
        </p:txBody>
      </p:sp>
      <p:sp>
        <p:nvSpPr>
          <p:cNvPr id="14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B036EC09-CB6B-4B4B-8CD4-E41080855938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2695575" y="477202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Нарисуем своё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· Начало истории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1CDE16-37EA-4C89-8F18-31E7E81457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a1263209d4bd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9CE1AD6-2232-4BB4-B3CD-3ABD07C34354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42950" y="942975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01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60DA7C58-7975-45AC-8411-BC9931B011F2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95325" y="2381250"/>
            <a:ext cx="656272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Новая</a:t>
            </a:r>
          </a:p>
          <a:p xmlns:a="http://schemas.openxmlformats.org/drawingml/2006/main">
            <a:pPr>
              <a:def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история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5F2EC63-A7BC-4594-9981-CFE875AE7AA8}"/>
              </a:ext>
            </a:extLst>
          </p:cNvPr>
          <p:cNvSpPr>
            <a:spLocks xmlns:a="http://schemas.openxmlformats.org/drawingml/2006/main" noGrp="1"/>
          </p:cNvSpPr>
          <p:nvPr>
            <p:ph type="subTitle" idx="2"/>
          </p:nvPr>
        </p:nvSpPr>
        <p:spPr>
          <a:xfrm xmlns:a="http://schemas.openxmlformats.org/drawingml/2006/main">
            <a:off x="771525" y="4981575"/>
            <a:ext cx="6524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· Текст и картинка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677BF-077C-421F-A365-D65AE2F03E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c62cf465a4c7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B49082A-353B-4CFD-9395-6A7E1BF8C0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Смотрим и узнаём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C7EB16B-7CA4-4DAC-B8D3-CAC8FC64EC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0B3A9E58-5384-4B0A-9EB5-7AFA7EFFE21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2095500"/>
            <a:ext cx="420052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Посмотри</a:t>
            </a:r>
          </a:p>
          <a:p xmlns:a="http://schemas.openxmlformats.org/drawingml/2006/main">
            <a:pPr>
              <a:defRPr sz="27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на картинку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067CB7FC-7C2E-4D2C-8095-0F1646FA1BB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704850" y="3819525"/>
            <a:ext cx="4191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Что ты видишь?</a:t>
            </a:r>
          </a:p>
          <a:p xmlns:a="http://schemas.openxmlformats.org/drawingml/2006/main">
            <a: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Расскажи об этом.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A14CE49-3384-40D4-BB2E-2A6246371A07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5324475" y="1952625"/>
            <a:ext cx="6010275" cy="3571875"/>
          </a:xfrm>
          <a:prstGeom xmlns:a="http://schemas.openxmlformats.org/drawingml/2006/main" prst="roundRect">
            <a:avLst>
              <a:gd name="adj" fmla="val 2133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Место для картинки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66615539-7023-4E19-B623-9FCB2A60037F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5334000" y="5695950"/>
            <a:ext cx="59721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Подпись к картинке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· Три картинки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B673E5-F617-4C58-8DF4-D8A6BADE8F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f5abfd6a1b44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D72BDC0-910E-4FC4-A812-C529F60EA5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Найди и назови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471C168-783D-4713-B965-9FA978054E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BBAF78D7-CF43-4465-ABAD-01E19FB3BAD7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685800" y="2124075"/>
            <a:ext cx="3209925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231388BB-0CF2-4932-8369-7F03200A9E12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4943475"/>
            <a:ext cx="32099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Первый предмет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EDA6BD4-1A56-4905-908F-8FCFC30E843A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4391025" y="2124075"/>
            <a:ext cx="3209925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9DDF3E5F-FB16-4AEC-B639-140944219CF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391025" y="4943475"/>
            <a:ext cx="32099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85E4A"/>
                </a:solidFill>
                <a:latin typeface="Segoe UI"/>
                <a:ea typeface="Segoe UI"/>
                <a:cs typeface="Segoe UI"/>
              </a:rPr>
              <a:t>Второй предмет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BB21CD87-6C59-4D2D-997D-03AF0A67CAC4}"/>
              </a:ext>
            </a:extLst>
          </p:cNvPr>
          <p:cNvSpPr>
            <a:spLocks xmlns:a="http://schemas.openxmlformats.org/drawingml/2006/main" noGrp="1"/>
          </p:cNvSpPr>
          <p:nvPr>
            <p:ph type="pic" idx="6"/>
          </p:nvPr>
        </p:nvSpPr>
        <p:spPr>
          <a:xfrm xmlns:a="http://schemas.openxmlformats.org/drawingml/2006/main">
            <a:off x="8096250" y="2124075"/>
            <a:ext cx="3209925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FFF2C9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CC54C34B-82FE-4A2D-907C-F7A977432F4B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8096250" y="4943475"/>
            <a:ext cx="32099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6B8D5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6B8D5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6B8D53"/>
                </a:solidFill>
                <a:latin typeface="Segoe UI"/>
                <a:ea typeface="Segoe UI"/>
                <a:cs typeface="Segoe UI"/>
              </a:rPr>
              <a:t>Третий предмет</a:t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· Шаги задания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507FE3-F418-49AA-A8BA-9C84CD1B03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41dedda1024d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36D6BA2-F7FA-43CC-BD2D-193DCA814D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Делаем по шагам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7B4724ED-B084-4BD0-ACAF-39A31EF5B4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838E7B79-AD23-42FF-A74B-04EA4F074CB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57250" y="1971675"/>
            <a:ext cx="2762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60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D6777962-982A-4846-A5C3-9F0B1A91108A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57250" y="3438525"/>
            <a:ext cx="27527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Посмотри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0D3D1B7F-BC2F-4EDA-A216-A3A00EB772CE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57250" y="4381500"/>
            <a:ext cx="2762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Рассмотри образец.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B2B1C83D-B922-4229-B61A-84C884502B7E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4543425" y="1971675"/>
            <a:ext cx="2762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600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2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68DE0056-65DA-4ED4-B674-221CF8561335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4543425" y="3438525"/>
            <a:ext cx="27527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Попробуй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FFB3E83A-5B7D-41BB-91B9-599D954D4B93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4543425" y="4381500"/>
            <a:ext cx="2762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Сделай сам.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B7F17B50-B8BD-445A-BEF3-7722F0C4B5E4}"/>
              </a:ext>
            </a:extLst>
          </p:cNvPr>
          <p:cNvSpPr>
            <a:spLocks xmlns:a="http://schemas.openxmlformats.org/drawingml/2006/main" noGrp="1"/>
          </p:cNvSpPr>
          <p:nvPr>
            <p:ph type="body" idx="8"/>
          </p:nvPr>
        </p:nvSpPr>
        <p:spPr>
          <a:xfrm xmlns:a="http://schemas.openxmlformats.org/drawingml/2006/main">
            <a:off x="8229600" y="1971675"/>
            <a:ext cx="2762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600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3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C9E4344E-F6BB-4955-8CE4-F2ADFA288F31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229600" y="3438525"/>
            <a:ext cx="27527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Расскажи</a:t>
            </a:r>
          </a:p>
        </p:txBody>
      </p:sp>
      <p:sp>
        <p:nvSpPr>
          <p:cNvPr id="12" name="placeholder_11">
            <a:extLst xmlns:a="http://schemas.openxmlformats.org/drawingml/2006/main">
              <a:ext uri="{FF2B5EF4-FFF2-40B4-BE49-F238E27FC236}">
                <a16:creationId xmlns:a16="http://schemas.microsoft.com/office/drawing/2014/main" id="{3BFD0B95-7B62-443E-B2C5-0FB795C06702}"/>
              </a:ext>
            </a:extLst>
          </p:cNvPr>
          <p:cNvSpPr>
            <a:spLocks xmlns:a="http://schemas.openxmlformats.org/drawingml/2006/main" noGrp="1"/>
          </p:cNvSpPr>
          <p:nvPr>
            <p:ph type="body" idx="10"/>
          </p:nvPr>
        </p:nvSpPr>
        <p:spPr>
          <a:xfrm xmlns:a="http://schemas.openxmlformats.org/drawingml/2006/main">
            <a:off x="8229600" y="4381500"/>
            <a:ext cx="2762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Покажи, что получилось.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· Счёт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A8F52B-3C1E-4A96-B072-CA5386292E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106c0881af470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13BD93A-7A9A-4624-9D5D-63AD82EC98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Считаем вместе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2CDC761A-0D36-494D-8C80-D65FB7017D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99F390B7-D807-45E1-BE4C-87D8B049660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1666875"/>
            <a:ext cx="32099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5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55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1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E017E575-B1BA-468A-B31D-4EEC98D75BDA}"/>
              </a:ext>
            </a:extLst>
          </p:cNvPr>
          <p:cNvSpPr>
            <a:spLocks xmlns:a="http://schemas.openxmlformats.org/drawingml/2006/main" noGrp="1"/>
          </p:cNvSpPr>
          <p:nvPr>
            <p:ph type="pic" idx="3"/>
          </p:nvPr>
        </p:nvSpPr>
        <p:spPr>
          <a:xfrm xmlns:a="http://schemas.openxmlformats.org/drawingml/2006/main">
            <a:off x="685800" y="3019425"/>
            <a:ext cx="32099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Один предмет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4F4F0566-ECEF-43A0-AAB6-3E9B9635FB9F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391025" y="1666875"/>
            <a:ext cx="32099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2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4FE5D2A2-0E85-4A14-B3EA-ABD7B55C113F}"/>
              </a:ext>
            </a:extLst>
          </p:cNvPr>
          <p:cNvSpPr>
            <a:spLocks xmlns:a="http://schemas.openxmlformats.org/drawingml/2006/main" noGrp="1"/>
          </p:cNvSpPr>
          <p:nvPr>
            <p:ph type="pic" idx="5"/>
          </p:nvPr>
        </p:nvSpPr>
        <p:spPr>
          <a:xfrm xmlns:a="http://schemas.openxmlformats.org/drawingml/2006/main">
            <a:off x="4391025" y="3019425"/>
            <a:ext cx="32099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Два предмета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03EA86D0-D1C2-4882-8BAE-819F211F4119}"/>
              </a:ext>
            </a:extLst>
          </p:cNvPr>
          <p:cNvSpPr>
            <a:spLocks xmlns:a="http://schemas.openxmlformats.org/drawingml/2006/main" noGrp="1"/>
          </p:cNvSpPr>
          <p:nvPr>
            <p:ph type="body" idx="6"/>
          </p:nvPr>
        </p:nvSpPr>
        <p:spPr>
          <a:xfrm xmlns:a="http://schemas.openxmlformats.org/drawingml/2006/main">
            <a:off x="8096250" y="1666875"/>
            <a:ext cx="32099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5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55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3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563A325E-86EA-4CB7-8883-9231062D8310}"/>
              </a:ext>
            </a:extLst>
          </p:cNvPr>
          <p:cNvSpPr>
            <a:spLocks xmlns:a="http://schemas.openxmlformats.org/drawingml/2006/main" noGrp="1"/>
          </p:cNvSpPr>
          <p:nvPr>
            <p:ph type="pic" idx="7"/>
          </p:nvPr>
        </p:nvSpPr>
        <p:spPr>
          <a:xfrm xmlns:a="http://schemas.openxmlformats.org/drawingml/2006/main">
            <a:off x="8096250" y="3019425"/>
            <a:ext cx="32099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2C9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Три предмета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· Игра с картинками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E3A269-29D7-4A2F-AAD4-C0616BE050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4679853b2471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AAFD4A7-26D8-4EB2-96DD-5317FA0F36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Что здесь лишнее?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49AD4D6A-E926-401B-AC87-A1A8A5BF05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54D34E2A-FF0F-4581-8B6E-924565E9F743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6858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30071AF7-636D-42B1-83A6-A5B0C6B750C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858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1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775D6313-5193-460A-BCC5-31E8AE30656B}"/>
              </a:ext>
            </a:extLst>
          </p:cNvPr>
          <p:cNvSpPr>
            <a:spLocks xmlns:a="http://schemas.openxmlformats.org/drawingml/2006/main" noGrp="1"/>
          </p:cNvSpPr>
          <p:nvPr>
            <p:ph type="pic" idx="4"/>
          </p:nvPr>
        </p:nvSpPr>
        <p:spPr>
          <a:xfrm xmlns:a="http://schemas.openxmlformats.org/drawingml/2006/main">
            <a:off x="34290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FD76B091-47FD-4250-885B-00054B823A06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34290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2</a:t>
            </a:r>
          </a:p>
        </p:txBody>
      </p:sp>
      <p:sp>
        <p:nvSpPr>
          <p:cNvPr id="8" name="placeholder_7">
            <a:extLst xmlns:a="http://schemas.openxmlformats.org/drawingml/2006/main">
              <a:ext uri="{FF2B5EF4-FFF2-40B4-BE49-F238E27FC236}">
                <a16:creationId xmlns:a16="http://schemas.microsoft.com/office/drawing/2014/main" id="{068C743D-93FE-4DEC-AAEA-C46538CE88EF}"/>
              </a:ext>
            </a:extLst>
          </p:cNvPr>
          <p:cNvSpPr>
            <a:spLocks xmlns:a="http://schemas.openxmlformats.org/drawingml/2006/main" noGrp="1"/>
          </p:cNvSpPr>
          <p:nvPr>
            <p:ph type="pic" idx="6"/>
          </p:nvPr>
        </p:nvSpPr>
        <p:spPr>
          <a:xfrm xmlns:a="http://schemas.openxmlformats.org/drawingml/2006/main">
            <a:off x="61722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2C9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9" name="placeholder_8">
            <a:extLst xmlns:a="http://schemas.openxmlformats.org/drawingml/2006/main">
              <a:ext uri="{FF2B5EF4-FFF2-40B4-BE49-F238E27FC236}">
                <a16:creationId xmlns:a16="http://schemas.microsoft.com/office/drawing/2014/main" id="{5D468578-56D8-4C3B-A4B5-A29F97127739}"/>
              </a:ext>
            </a:extLst>
          </p:cNvPr>
          <p:cNvSpPr>
            <a:spLocks xmlns:a="http://schemas.openxmlformats.org/drawingml/2006/main" noGrp="1"/>
          </p:cNvSpPr>
          <p:nvPr>
            <p:ph type="body" idx="7"/>
          </p:nvPr>
        </p:nvSpPr>
        <p:spPr>
          <a:xfrm xmlns:a="http://schemas.openxmlformats.org/drawingml/2006/main">
            <a:off x="61722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3</a:t>
            </a:r>
          </a:p>
        </p:txBody>
      </p:sp>
      <p:sp>
        <p:nvSpPr>
          <p:cNvPr id="10" name="placeholder_9">
            <a:extLst xmlns:a="http://schemas.openxmlformats.org/drawingml/2006/main">
              <a:ext uri="{FF2B5EF4-FFF2-40B4-BE49-F238E27FC236}">
                <a16:creationId xmlns:a16="http://schemas.microsoft.com/office/drawing/2014/main" id="{E67B879F-F122-4E62-BB7A-481DCDA0DF9E}"/>
              </a:ext>
            </a:extLst>
          </p:cNvPr>
          <p:cNvSpPr>
            <a:spLocks xmlns:a="http://schemas.openxmlformats.org/drawingml/2006/main" noGrp="1"/>
          </p:cNvSpPr>
          <p:nvPr>
            <p:ph type="pic" idx="8"/>
          </p:nvPr>
        </p:nvSpPr>
        <p:spPr>
          <a:xfrm xmlns:a="http://schemas.openxmlformats.org/drawingml/2006/main">
            <a:off x="89154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11" name="placeholder_10">
            <a:extLst xmlns:a="http://schemas.openxmlformats.org/drawingml/2006/main">
              <a:ext uri="{FF2B5EF4-FFF2-40B4-BE49-F238E27FC236}">
                <a16:creationId xmlns:a16="http://schemas.microsoft.com/office/drawing/2014/main" id="{4D22FD5E-998E-4E21-AF82-64EE2A03A97E}"/>
              </a:ext>
            </a:extLst>
          </p:cNvPr>
          <p:cNvSpPr>
            <a:spLocks xmlns:a="http://schemas.openxmlformats.org/drawingml/2006/main" noGrp="1"/>
          </p:cNvSpPr>
          <p:nvPr>
            <p:ph type="body" idx="9"/>
          </p:nvPr>
        </p:nvSpPr>
        <p:spPr>
          <a:xfrm xmlns:a="http://schemas.openxmlformats.org/drawingml/2006/main">
            <a:off x="89154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4</a:t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· Две картинки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9C50E5-77A7-48BE-A8F2-F6D6FECCA4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2fb0ea1eb543f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B6C671F-59C8-41F0-B4C2-E8179DDF46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Давай сравним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77C2D48-5C95-42EF-93D9-6AE8A0ACBC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CB003C46-DF41-45E2-B532-3BABB9996F7A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66775" y="2114550"/>
            <a:ext cx="4829175" cy="3019425"/>
          </a:xfrm>
          <a:prstGeom xmlns:a="http://schemas.openxmlformats.org/drawingml/2006/main" prst="roundRect">
            <a:avLst>
              <a:gd name="adj" fmla="val 2524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Первая картинка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6269CB93-CC49-4FB0-B6DE-77A439D89568}"/>
              </a:ext>
            </a:extLst>
          </p:cNvPr>
          <p:cNvSpPr>
            <a:spLocks xmlns:a="http://schemas.openxmlformats.org/drawingml/2006/main" noGrp="1"/>
          </p:cNvSpPr>
          <p:nvPr>
            <p:ph type="pic" idx="3"/>
          </p:nvPr>
        </p:nvSpPr>
        <p:spPr>
          <a:xfrm xmlns:a="http://schemas.openxmlformats.org/drawingml/2006/main">
            <a:off x="6534150" y="2114550"/>
            <a:ext cx="4829175" cy="3019425"/>
          </a:xfrm>
          <a:prstGeom xmlns:a="http://schemas.openxmlformats.org/drawingml/2006/main" prst="roundRect">
            <a:avLst>
              <a:gd name="adj" fmla="val 2524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Вторая картинка</a:t>
            </a:r>
          </a:p>
        </p:txBody>
      </p:sp>
      <p:sp>
        <p:nvSpPr>
          <p:cNvPr id="6" name="placeholder_5">
            <a:extLst xmlns:a="http://schemas.openxmlformats.org/drawingml/2006/main">
              <a:ext uri="{FF2B5EF4-FFF2-40B4-BE49-F238E27FC236}">
                <a16:creationId xmlns:a16="http://schemas.microsoft.com/office/drawing/2014/main" id="{EAA8C700-B3DC-427D-B029-8D7273512312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866775" y="5391150"/>
            <a:ext cx="48291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Что у них общего?</a:t>
            </a:r>
          </a:p>
        </p:txBody>
      </p:sp>
      <p:sp>
        <p:nvSpPr>
          <p:cNvPr id="7" name="placeholder_6">
            <a:extLst xmlns:a="http://schemas.openxmlformats.org/drawingml/2006/main">
              <a:ext uri="{FF2B5EF4-FFF2-40B4-BE49-F238E27FC236}">
                <a16:creationId xmlns:a16="http://schemas.microsoft.com/office/drawing/2014/main" id="{AE7C0FC1-A15C-4C73-ACA8-515FC8F47DC3}"/>
              </a:ext>
            </a:extLst>
          </p:cNvPr>
          <p:cNvSpPr>
            <a:spLocks xmlns:a="http://schemas.openxmlformats.org/drawingml/2006/main" noGrp="1"/>
          </p:cNvSpPr>
          <p:nvPr>
            <p:ph type="body" idx="5"/>
          </p:nvPr>
        </p:nvSpPr>
        <p:spPr>
          <a:xfrm xmlns:a="http://schemas.openxmlformats.org/drawingml/2006/main">
            <a:off x="6534150" y="5391150"/>
            <a:ext cx="48291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C85E4A"/>
                </a:solidFill>
                <a:latin typeface="Segoe UI"/>
                <a:ea typeface="Segoe UI"/>
                <a:cs typeface="Segoe UI"/>
              </a:rPr>
              <a:t>Чем отличаются?</a:t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· Большой рисунок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B68C8A-982C-43D8-8A85-1590772A4D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4c48b0e254f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0C9563B0-6187-4003-932E-DCED987941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Наше творчество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D8DD28E-E8E4-4825-910C-AE6D01AA18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DAD08A6C-6745-4D37-A88F-21F977B2A701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43075" y="1819275"/>
            <a:ext cx="9124950" cy="3790950"/>
          </a:xfrm>
          <a:prstGeom xmlns:a="http://schemas.openxmlformats.org/drawingml/2006/main" prst="roundRect">
            <a:avLst>
              <a:gd name="adj" fmla="val 2010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Место для детского рисунка или фотографии</a:t>
            </a:r>
          </a:p>
        </p:txBody>
      </p:sp>
      <p:sp>
        <p:nvSpPr>
          <p:cNvPr id="5" name="placeholder_4">
            <a:extLst xmlns:a="http://schemas.openxmlformats.org/drawingml/2006/main">
              <a:ext uri="{FF2B5EF4-FFF2-40B4-BE49-F238E27FC236}">
                <a16:creationId xmlns:a16="http://schemas.microsoft.com/office/drawing/2014/main" id="{931AD047-544B-477A-B8BC-D9FFE4E091FC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1743075" y="5781675"/>
            <a:ext cx="714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Автор рисунка</a:t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· Вопрос детям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178D2-11C2-48AC-BE91-91DE997236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f6f4c254cd431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6E95B7B-581E-4885-AC07-6586F54CC0C1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23900" y="809625"/>
            <a:ext cx="6467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825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3825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Поговорим?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83A11768-BD96-4AE8-AD8D-9B3600362610}"/>
              </a:ext>
            </a:extLst>
          </p:cNvPr>
          <p:cNvSpPr>
            <a:spLocks xmlns:a="http://schemas.openxmlformats.org/drawingml/2006/main" noGrp="1"/>
          </p:cNvSpPr>
          <p:nvPr>
            <p:ph type="title" idx="1"/>
          </p:nvPr>
        </p:nvSpPr>
        <p:spPr>
          <a:xfrm xmlns:a="http://schemas.openxmlformats.org/drawingml/2006/main">
            <a:off x="695325" y="2324100"/>
            <a:ext cx="68199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Что тебе</a:t>
            </a:r>
          </a:p>
          <a:p xmlns:a="http://schemas.openxmlformats.org/drawingml/2006/main">
            <a:pPr>
              <a:def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запомнилось?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AB422215-3176-4BF7-8F57-9DAFABC3EFD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62000" y="4848225"/>
            <a:ext cx="61817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Расскажи или покажи.</a:t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· Завершение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50AFBD-BB96-4D11-A5D8-454A34E442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f27f0b49c4f7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053EC23-0927-46A8-9404-92A15E73D7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95325" y="1819275"/>
            <a:ext cx="7172325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До новых</a:t>
            </a:r>
          </a:p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встреч!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EBF356D6-2D17-4E8F-9BE1-F5582FE8CBA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62000" y="4448175"/>
            <a:ext cx="646747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Спасибо за старание!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DD3D84D1-4633-48B5-A95D-B8F2938FA0D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62000" y="5095875"/>
            <a:ext cx="5905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Имя педагога</a:t>
            </a:r>
          </a:p>
        </p:txBody>
      </p:sp>
    </p:spTree>
  </p:cSld>
</p:sldLayout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1e5237f6a72845ab" /><Relationship Type="http://schemas.openxmlformats.org/officeDocument/2006/relationships/slideLayout" Target="/ppt/slideLayouts/slideLayout7.xml" Id="R8b4a940169944f68" /><Relationship Type="http://schemas.openxmlformats.org/officeDocument/2006/relationships/slideLayout" Target="/ppt/slideLayouts/slideLayout8.xml" Id="Rc86a286441ad44ad" /><Relationship Type="http://schemas.openxmlformats.org/officeDocument/2006/relationships/slideLayout" Target="/ppt/slideLayouts/slideLayout9.xml" Id="Rdaa125455b5b435b" /><Relationship Type="http://schemas.openxmlformats.org/officeDocument/2006/relationships/slideLayout" Target="/ppt/slideLayouts/slideLayout10.xml" Id="R09eba12640eb4793" /><Relationship Type="http://schemas.openxmlformats.org/officeDocument/2006/relationships/slideLayout" Target="/ppt/slideLayouts/slideLayout11.xml" Id="R33e1c0da80a14f7d" /><Relationship Type="http://schemas.openxmlformats.org/officeDocument/2006/relationships/slideLayout" Target="/ppt/slideLayouts/slideLayout12.xml" Id="Re1010b7d16a3469f" /><Relationship Type="http://schemas.openxmlformats.org/officeDocument/2006/relationships/slideLayout" Target="/ppt/slideLayouts/slideLayout13.xml" Id="R35d4dbff561143d0" /><Relationship Type="http://schemas.openxmlformats.org/officeDocument/2006/relationships/slideLayout" Target="/ppt/slideLayouts/slideLayout14.xml" Id="R3e7abd17a99a40d4" /><Relationship Type="http://schemas.openxmlformats.org/officeDocument/2006/relationships/slideLayout" Target="/ppt/slideLayouts/slideLayout15.xml" Id="R584bca4bbcce4f72" /><Relationship Type="http://schemas.openxmlformats.org/officeDocument/2006/relationships/slideLayout" Target="/ppt/slideLayouts/slideLayout16.xml" Id="R2021b99447f248c5" /><Relationship Type="http://schemas.openxmlformats.org/officeDocument/2006/relationships/slideLayout" Target="/ppt/slideLayouts/slideLayout17.xml" Id="Rcbcf5459c7b24867" /><Relationship Type="http://schemas.openxmlformats.org/officeDocument/2006/relationships/slideLayout" Target="/ppt/slideLayouts/slideLayout18.xml" Id="Rdeea3383aba248ce" /></Relationships>
</file>

<file path=ppt/slideMasters/slideMaster2.xml><?xml version="1.0" encoding="utf-8"?>
<p:sldMaster xmlns:p="http://schemas.openxmlformats.org/presentationml/2006/main">
  <p:cSld name="Сказочная степь · Для дошкольников · 16:9">
    <p:bg>
      <p:bgPr>
        <a:solidFill xmlns:a="http://schemas.openxmlformats.org/drawingml/2006/main">
          <a:srgbClr val="FFF9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8b4a940169944f68"/>
    <p:sldLayoutId xmlns:r="http://schemas.openxmlformats.org/officeDocument/2006/relationships" id="2147483657" r:id="Rc86a286441ad44ad"/>
    <p:sldLayoutId xmlns:r="http://schemas.openxmlformats.org/officeDocument/2006/relationships" id="2147483658" r:id="Rdaa125455b5b435b"/>
    <p:sldLayoutId xmlns:r="http://schemas.openxmlformats.org/officeDocument/2006/relationships" id="2147483659" r:id="R09eba12640eb4793"/>
    <p:sldLayoutId xmlns:r="http://schemas.openxmlformats.org/officeDocument/2006/relationships" id="2147483660" r:id="R33e1c0da80a14f7d"/>
    <p:sldLayoutId xmlns:r="http://schemas.openxmlformats.org/officeDocument/2006/relationships" id="2147483661" r:id="Re1010b7d16a3469f"/>
    <p:sldLayoutId xmlns:r="http://schemas.openxmlformats.org/officeDocument/2006/relationships" id="2147483662" r:id="R35d4dbff561143d0"/>
    <p:sldLayoutId xmlns:r="http://schemas.openxmlformats.org/officeDocument/2006/relationships" id="2147483663" r:id="R3e7abd17a99a40d4"/>
    <p:sldLayoutId xmlns:r="http://schemas.openxmlformats.org/officeDocument/2006/relationships" id="2147483664" r:id="R584bca4bbcce4f72"/>
    <p:sldLayoutId xmlns:r="http://schemas.openxmlformats.org/officeDocument/2006/relationships" id="2147483665" r:id="R2021b99447f248c5"/>
    <p:sldLayoutId xmlns:r="http://schemas.openxmlformats.org/officeDocument/2006/relationships" id="2147483666" r:id="Rcbcf5459c7b24867"/>
    <p:sldLayoutId xmlns:r="http://schemas.openxmlformats.org/officeDocument/2006/relationships" id="2147483667" r:id="Rdeea3383aba248ce"/>
  </p:sldLayoutIdLst>
</p:sldMaster>
</file>

<file path=ppt/slideMasters/theme/theme2.xml><?xml version="1.0" encoding="utf-8"?>
<a:theme xmlns:a="http://schemas.openxmlformats.org/drawingml/2006/main" name="ChatGPT">
  <a:themeElements>
    <a:clrScheme name="Сказочная степь">
      <a:dk1>
        <a:srgbClr val="2E5364"/>
      </a:dk1>
      <a:lt1>
        <a:srgbClr val="FFFFFF"/>
      </a:lt1>
      <a:dk2>
        <a:srgbClr val="657983"/>
      </a:dk2>
      <a:lt2>
        <a:srgbClr val="FFF9ED"/>
      </a:lt2>
      <a:accent1>
        <a:srgbClr val="3789AD"/>
      </a:accent1>
      <a:accent2>
        <a:srgbClr val="C85E4A"/>
      </a:accent2>
      <a:accent3>
        <a:srgbClr val="6B8D53"/>
      </a:accent3>
      <a:accent4>
        <a:srgbClr val="DEAA30"/>
      </a:accent4>
      <a:accent5>
        <a:srgbClr val="9DCFD7"/>
      </a:accent5>
      <a:accent6>
        <a:srgbClr val="E3AB88"/>
      </a:accent6>
      <a:hlink>
        <a:srgbClr val="3789AD"/>
      </a:hlink>
      <a:folHlink>
        <a:srgbClr val="C85E4A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казочная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Сказочная степь">
      <a:dk1>
        <a:srgbClr val="2E5364"/>
      </a:dk1>
      <a:lt1>
        <a:srgbClr val="FFFFFF"/>
      </a:lt1>
      <a:dk2>
        <a:srgbClr val="657983"/>
      </a:dk2>
      <a:lt2>
        <a:srgbClr val="FFF9ED"/>
      </a:lt2>
      <a:accent1>
        <a:srgbClr val="3789AD"/>
      </a:accent1>
      <a:accent2>
        <a:srgbClr val="C85E4A"/>
      </a:accent2>
      <a:accent3>
        <a:srgbClr val="6B8D53"/>
      </a:accent3>
      <a:accent4>
        <a:srgbClr val="DEAA30"/>
      </a:accent4>
      <a:accent5>
        <a:srgbClr val="9DCFD7"/>
      </a:accent5>
      <a:accent6>
        <a:srgbClr val="E3AB88"/>
      </a:accent6>
      <a:hlink>
        <a:srgbClr val="3789AD"/>
      </a:hlink>
      <a:folHlink>
        <a:srgbClr val="C85E4A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Сказочная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2bc66a5be214384" /><Relationship Type="http://schemas.openxmlformats.org/officeDocument/2006/relationships/notesSlide" Target="/ppt/notesSlides/notesSlide1.xml" Id="Re6d4b800259246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d352be6e1163472a" /><Relationship Type="http://schemas.openxmlformats.org/officeDocument/2006/relationships/notesSlide" Target="/ppt/notesSlides/notesSlide2.xml" Id="R9cedaebff26c4f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d0e9cda9bf2c4c79" /><Relationship Type="http://schemas.openxmlformats.org/officeDocument/2006/relationships/notesSlide" Target="/ppt/notesSlides/notesSlide3.xml" Id="R8cc3e1619b6f44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08b2c8440ec243f2" /><Relationship Type="http://schemas.openxmlformats.org/officeDocument/2006/relationships/notesSlide" Target="/ppt/notesSlides/notesSlide4.xml" Id="Rbb14677ea6464d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544cd73e65674292" /><Relationship Type="http://schemas.openxmlformats.org/officeDocument/2006/relationships/notesSlide" Target="/ppt/notesSlides/notesSlide5.xml" Id="R4fca19c63a514d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bddd0757c2184554" /><Relationship Type="http://schemas.openxmlformats.org/officeDocument/2006/relationships/notesSlide" Target="/ppt/notesSlides/notesSlide6.xml" Id="R544d499e5c2245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23674daa144f4bfb" /><Relationship Type="http://schemas.openxmlformats.org/officeDocument/2006/relationships/notesSlide" Target="/ppt/notesSlides/notesSlide7.xml" Id="Rd7e0cec6293d4d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4d0554b2c72a4e38" /><Relationship Type="http://schemas.openxmlformats.org/officeDocument/2006/relationships/notesSlide" Target="/ppt/notesSlides/notesSlide8.xml" Id="R29f707f287434d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276381cb8e12489b" /><Relationship Type="http://schemas.openxmlformats.org/officeDocument/2006/relationships/notesSlide" Target="/ppt/notesSlides/notesSlide9.xml" Id="R35d95671e19349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24c5c4f860c94c99" /><Relationship Type="http://schemas.openxmlformats.org/officeDocument/2006/relationships/notesSlide" Target="/ppt/notesSlides/notesSlide10.xml" Id="R2a7c195d24514a4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53ca0ab88dc94828" /><Relationship Type="http://schemas.openxmlformats.org/officeDocument/2006/relationships/notesSlide" Target="/ppt/notesSlides/notesSlide11.xml" Id="Rc42f2c661e97458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db36c5a2d2644743" /><Relationship Type="http://schemas.openxmlformats.org/officeDocument/2006/relationships/notesSlide" Target="/ppt/notesSlides/notesSlide12.xml" Id="R6aa9c37eed3c497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A6104F1-0CB5-4E16-8C08-0105FA9D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676275"/>
            <a:ext cx="7239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Детский сад / группа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28EF1695-5352-4AFC-8F42-CB799DC4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7200900" cy="220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Название</a:t>
            </a:r>
          </a:p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занятия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55923C16-9551-4D11-97B8-624A9E30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314825"/>
            <a:ext cx="7019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Играем, рисуем, узнаём новое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E397CFA4-CACE-45AA-85DA-61ADF738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095875"/>
            <a:ext cx="6286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Имя педагога</a:t>
            </a:r>
          </a:p>
        </p:txBody>
      </p:sp>
    </p:spTree>
    <p:extLst>
      <p:ext uri="{BB962C8B-B14F-4D97-AF65-F5344CB8AC3E}">
        <p14:creationId xmlns:p14="http://schemas.microsoft.com/office/powerpoint/2010/main" val="54145514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AF4111DB-A169-4D7F-B50E-6B69A00C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Что нас ждёт?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01E30E89-BD9E-49F2-8B27-E3FC9E03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8F210A52-0983-4B9C-B1E2-CADCC2A0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197167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Послушаем историю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A9A9A4E-1AB6-4341-95F3-B3665A1C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290512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Рассмотрим картинки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31D4F366-5D95-407F-ADFF-90730CF60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383857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Поиграем вместе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479C87F5-A92C-403F-A335-2B7BD893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772025"/>
            <a:ext cx="79152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55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Нарисуем своё</a:t>
            </a:r>
          </a:p>
        </p:txBody>
      </p:sp>
    </p:spTree>
    <p:extLst>
      <p:ext uri="{BB962C8B-B14F-4D97-AF65-F5344CB8AC3E}">
        <p14:creationId xmlns:p14="http://schemas.microsoft.com/office/powerpoint/2010/main" val="187111283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F5E8B156-6D73-4721-B56D-30AFA7D9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942975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01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64391899-3161-4838-A35D-17CBCB44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381250"/>
            <a:ext cx="6562725" cy="2162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Новая</a:t>
            </a:r>
          </a:p>
          <a:p xmlns:a="http://schemas.openxmlformats.org/drawingml/2006/main">
            <a:pPr>
              <a:def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025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история</a:t>
            </a:r>
          </a:p>
        </p:txBody>
      </p:sp>
      <p:sp>
        <p:nvSpPr>
          <p:cNvPr id="3" name="subtitle-2">
            <a:extLst xmlns:a="http://schemas.openxmlformats.org/drawingml/2006/main">
              <a:ext uri="{FF2B5EF4-FFF2-40B4-BE49-F238E27FC236}">
                <a16:creationId xmlns:a16="http://schemas.microsoft.com/office/drawing/2014/main" id="{E184BA9D-0D78-4A98-B674-D85137FE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981575"/>
            <a:ext cx="6524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93271589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D465E02E-C5A6-4539-A310-B0032DE7E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Смотрим и узнаём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6AB344F9-EEF8-4C72-B207-DA0025D7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59813CBB-2B6A-43A3-9BF6-7ECDF351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200525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Посмотри</a:t>
            </a:r>
          </a:p>
          <a:p xmlns:a="http://schemas.openxmlformats.org/drawingml/2006/main">
            <a:pPr>
              <a:defRPr sz="27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775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на картинку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42B80BD2-E0E5-4981-A1A5-DBAB96703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9525"/>
            <a:ext cx="4191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Что ты видишь?</a:t>
            </a:r>
          </a:p>
          <a:p xmlns:a="http://schemas.openxmlformats.org/drawingml/2006/main">
            <a: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Расскажи об этом.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623595CA-1848-4565-B027-07CCE6FC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4475" y="1952625"/>
            <a:ext cx="6010275" cy="3571875"/>
          </a:xfrm>
          <a:prstGeom xmlns:a="http://schemas.openxmlformats.org/drawingml/2006/main" prst="roundRect">
            <a:avLst>
              <a:gd name="adj" fmla="val 2133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Место для картинки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7722572E-BB12-4E3D-A75F-58B05A56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95950"/>
            <a:ext cx="59721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Подпись к картинке</a:t>
            </a:r>
          </a:p>
        </p:txBody>
      </p:sp>
    </p:spTree>
    <p:extLst>
      <p:ext uri="{BB962C8B-B14F-4D97-AF65-F5344CB8AC3E}">
        <p14:creationId xmlns:p14="http://schemas.microsoft.com/office/powerpoint/2010/main" val="164644633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0">
            <a:extLst xmlns:a="http://schemas.openxmlformats.org/drawingml/2006/main">
              <a:ext uri="{FF2B5EF4-FFF2-40B4-BE49-F238E27FC236}">
                <a16:creationId xmlns:a16="http://schemas.microsoft.com/office/drawing/2014/main" id="{02633EAF-C238-4BE0-A22D-FE4CEDF8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Найди и назови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7C050B60-68D8-498D-BD55-464B97C4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picture-2">
            <a:extLst xmlns:a="http://schemas.openxmlformats.org/drawingml/2006/main">
              <a:ext uri="{FF2B5EF4-FFF2-40B4-BE49-F238E27FC236}">
                <a16:creationId xmlns:a16="http://schemas.microsoft.com/office/drawing/2014/main" id="{618BA828-131C-4465-94A7-BEB852546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24075"/>
            <a:ext cx="3209925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87183F0-A762-45F6-BC4B-C5CB11A0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43475"/>
            <a:ext cx="32099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Первый предмет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97C360EC-8A4D-4F05-BAB0-E3FB4DF03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124075"/>
            <a:ext cx="3209925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2266BBC3-753B-4AAB-AE70-54E2AA6B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943475"/>
            <a:ext cx="32099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C85E4A"/>
                </a:solidFill>
                <a:latin typeface="Segoe UI"/>
                <a:ea typeface="Segoe UI"/>
                <a:cs typeface="Segoe UI"/>
              </a:rPr>
              <a:t>Второй предмет</a:t>
            </a:r>
          </a:p>
        </p:txBody>
      </p:sp>
      <p:sp>
        <p:nvSpPr>
          <p:cNvPr id="7" name="picture-6">
            <a:extLst xmlns:a="http://schemas.openxmlformats.org/drawingml/2006/main">
              <a:ext uri="{FF2B5EF4-FFF2-40B4-BE49-F238E27FC236}">
                <a16:creationId xmlns:a16="http://schemas.microsoft.com/office/drawing/2014/main" id="{9990900F-238D-413F-9F74-6E5715F6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124075"/>
            <a:ext cx="3209925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FFF2C9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1EE7B816-9D01-466E-9ACC-4623A0034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943475"/>
            <a:ext cx="3209925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1">
                <a:solidFill>
                  <a:srgbClr val="6B8D5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175" b="1">
                <a:solidFill>
                  <a:srgbClr val="6B8D53"/>
                </a:solidFill>
                <a:latin typeface="Segoe UI"/>
                <a:ea typeface="Segoe UI"/>
                <a:cs typeface="Segoe UI"/>
              </a:defRPr>
            </a:pPr>
            <a:r>
              <a:rPr sz="2175" b="1">
                <a:solidFill>
                  <a:srgbClr val="6B8D53"/>
                </a:solidFill>
                <a:latin typeface="Segoe UI"/>
                <a:ea typeface="Segoe UI"/>
                <a:cs typeface="Segoe UI"/>
              </a:rPr>
              <a:t>Третий предмет</a:t>
            </a:r>
          </a:p>
        </p:txBody>
      </p:sp>
    </p:spTree>
    <p:extLst>
      <p:ext uri="{BB962C8B-B14F-4D97-AF65-F5344CB8AC3E}">
        <p14:creationId xmlns:p14="http://schemas.microsoft.com/office/powerpoint/2010/main" val="127562770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-0">
            <a:extLst xmlns:a="http://schemas.openxmlformats.org/drawingml/2006/main">
              <a:ext uri="{FF2B5EF4-FFF2-40B4-BE49-F238E27FC236}">
                <a16:creationId xmlns:a16="http://schemas.microsoft.com/office/drawing/2014/main" id="{8E857E09-3069-496D-8E00-2A4DEF17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Делаем по шагам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F3EB3276-288B-4CE6-874F-0C5400881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5C40742F-10D7-485B-BCC6-6B0E52E43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71675"/>
            <a:ext cx="2762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60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1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98C257B7-3A97-495A-971E-905154A59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38525"/>
            <a:ext cx="27527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Посмотри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8F0B93C2-4705-4430-A6E2-A50EC83F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2762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Рассмотри образец.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ECDFBDF1-224B-45C4-8665-384624DC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1971675"/>
            <a:ext cx="2762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600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2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D41B3674-3746-476B-9F40-FB0D0B3B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3438525"/>
            <a:ext cx="27527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Попробуй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6ADC2561-1971-406E-980B-8D16E7985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381500"/>
            <a:ext cx="2762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Сделай сам.</a:t>
            </a:r>
          </a:p>
        </p:txBody>
      </p:sp>
      <p:sp>
        <p:nvSpPr>
          <p:cNvPr id="9" name="body-8">
            <a:extLst xmlns:a="http://schemas.openxmlformats.org/drawingml/2006/main">
              <a:ext uri="{FF2B5EF4-FFF2-40B4-BE49-F238E27FC236}">
                <a16:creationId xmlns:a16="http://schemas.microsoft.com/office/drawing/2014/main" id="{6D74C043-5238-4C00-9547-CDE0775A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71675"/>
            <a:ext cx="2762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600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600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3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96BE16B4-B274-4184-8CD0-86F059D2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438525"/>
            <a:ext cx="27527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700" b="1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Расскажи</a:t>
            </a:r>
          </a:p>
        </p:txBody>
      </p:sp>
      <p:sp>
        <p:nvSpPr>
          <p:cNvPr id="11" name="body-10">
            <a:extLst xmlns:a="http://schemas.openxmlformats.org/drawingml/2006/main">
              <a:ext uri="{FF2B5EF4-FFF2-40B4-BE49-F238E27FC236}">
                <a16:creationId xmlns:a16="http://schemas.microsoft.com/office/drawing/2014/main" id="{38B9880B-6426-483E-8F30-0844FBF5F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7622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Покажи, что получилось.</a:t>
            </a:r>
          </a:p>
        </p:txBody>
      </p:sp>
    </p:spTree>
    <p:extLst>
      <p:ext uri="{BB962C8B-B14F-4D97-AF65-F5344CB8AC3E}">
        <p14:creationId xmlns:p14="http://schemas.microsoft.com/office/powerpoint/2010/main" val="144617393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itle-0">
            <a:extLst xmlns:a="http://schemas.openxmlformats.org/drawingml/2006/main">
              <a:ext uri="{FF2B5EF4-FFF2-40B4-BE49-F238E27FC236}">
                <a16:creationId xmlns:a16="http://schemas.microsoft.com/office/drawing/2014/main" id="{92D73368-80C4-42A7-9F3B-9FD38001B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Считаем вместе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9A03EA3D-C459-4C26-B7BC-79497DD7C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0BCEA9F4-A751-47AD-97C1-2DFFAB77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32099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5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55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1</a:t>
            </a:r>
          </a:p>
        </p:txBody>
      </p:sp>
      <p:sp>
        <p:nvSpPr>
          <p:cNvPr id="4" name="picture-3">
            <a:extLst xmlns:a="http://schemas.openxmlformats.org/drawingml/2006/main">
              <a:ext uri="{FF2B5EF4-FFF2-40B4-BE49-F238E27FC236}">
                <a16:creationId xmlns:a16="http://schemas.microsoft.com/office/drawing/2014/main" id="{1BCA4644-C002-4985-B0CC-6E1EE672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32099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Один предмет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182DF65C-292B-4328-9A3D-A39DAB40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1666875"/>
            <a:ext cx="32099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2</a:t>
            </a:r>
          </a:p>
        </p:txBody>
      </p:sp>
      <p:sp>
        <p:nvSpPr>
          <p:cNvPr id="6" name="picture-5">
            <a:extLst xmlns:a="http://schemas.openxmlformats.org/drawingml/2006/main">
              <a:ext uri="{FF2B5EF4-FFF2-40B4-BE49-F238E27FC236}">
                <a16:creationId xmlns:a16="http://schemas.microsoft.com/office/drawing/2014/main" id="{E3BA626D-4232-44B4-8B85-DB4AB353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019425"/>
            <a:ext cx="32099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Два предмета</a:t>
            </a:r>
          </a:p>
        </p:txBody>
      </p:sp>
      <p:sp>
        <p:nvSpPr>
          <p:cNvPr id="7" name="body-6">
            <a:extLst xmlns:a="http://schemas.openxmlformats.org/drawingml/2006/main">
              <a:ext uri="{FF2B5EF4-FFF2-40B4-BE49-F238E27FC236}">
                <a16:creationId xmlns:a16="http://schemas.microsoft.com/office/drawing/2014/main" id="{51E6FC24-3F7A-455B-BD03-58FFAE5F8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66875"/>
            <a:ext cx="32099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55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55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555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3</a:t>
            </a:r>
          </a:p>
        </p:txBody>
      </p:sp>
      <p:sp>
        <p:nvSpPr>
          <p:cNvPr id="8" name="picture-7">
            <a:extLst xmlns:a="http://schemas.openxmlformats.org/drawingml/2006/main">
              <a:ext uri="{FF2B5EF4-FFF2-40B4-BE49-F238E27FC236}">
                <a16:creationId xmlns:a16="http://schemas.microsoft.com/office/drawing/2014/main" id="{8B4C054B-C2FB-4B23-8CB0-D7E9E2D4D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19425"/>
            <a:ext cx="3209925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2C9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Три предмета</a:t>
            </a:r>
          </a:p>
        </p:txBody>
      </p:sp>
    </p:spTree>
    <p:extLst>
      <p:ext uri="{BB962C8B-B14F-4D97-AF65-F5344CB8AC3E}">
        <p14:creationId xmlns:p14="http://schemas.microsoft.com/office/powerpoint/2010/main" val="80233841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itle-0">
            <a:extLst xmlns:a="http://schemas.openxmlformats.org/drawingml/2006/main">
              <a:ext uri="{FF2B5EF4-FFF2-40B4-BE49-F238E27FC236}">
                <a16:creationId xmlns:a16="http://schemas.microsoft.com/office/drawing/2014/main" id="{F3FE446D-1802-4C57-ADC6-0BD74FCE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Что здесь лишнее?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A38BFDC-E92F-4F98-B2AA-AA48FB63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picture-2">
            <a:extLst xmlns:a="http://schemas.openxmlformats.org/drawingml/2006/main">
              <a:ext uri="{FF2B5EF4-FFF2-40B4-BE49-F238E27FC236}">
                <a16:creationId xmlns:a16="http://schemas.microsoft.com/office/drawing/2014/main" id="{57B42D79-3582-4D87-8C8C-D6C965C27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83F0710A-4B85-4AF6-8E86-072F0975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1</a:t>
            </a:r>
          </a:p>
        </p:txBody>
      </p:sp>
      <p:sp>
        <p:nvSpPr>
          <p:cNvPr id="5" name="picture-4">
            <a:extLst xmlns:a="http://schemas.openxmlformats.org/drawingml/2006/main">
              <a:ext uri="{FF2B5EF4-FFF2-40B4-BE49-F238E27FC236}">
                <a16:creationId xmlns:a16="http://schemas.microsoft.com/office/drawing/2014/main" id="{694B51C4-AD9E-4F51-86CA-6F4595D5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C0358806-903A-427D-829D-BC950007B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2</a:t>
            </a:r>
          </a:p>
        </p:txBody>
      </p:sp>
      <p:sp>
        <p:nvSpPr>
          <p:cNvPr id="7" name="picture-6">
            <a:extLst xmlns:a="http://schemas.openxmlformats.org/drawingml/2006/main">
              <a:ext uri="{FF2B5EF4-FFF2-40B4-BE49-F238E27FC236}">
                <a16:creationId xmlns:a16="http://schemas.microsoft.com/office/drawing/2014/main" id="{4739DCC2-86B3-4415-BC22-091F6419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2C9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8" name="body-7">
            <a:extLst xmlns:a="http://schemas.openxmlformats.org/drawingml/2006/main">
              <a:ext uri="{FF2B5EF4-FFF2-40B4-BE49-F238E27FC236}">
                <a16:creationId xmlns:a16="http://schemas.microsoft.com/office/drawing/2014/main" id="{58D241BC-4EDA-43F2-AAE6-598B8CBD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6B8D53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6B8D53"/>
                </a:solidFill>
                <a:latin typeface="Segoe Print"/>
                <a:ea typeface="Segoe Print"/>
                <a:cs typeface="Segoe Print"/>
              </a:rPr>
              <a:t>3</a:t>
            </a:r>
          </a:p>
        </p:txBody>
      </p:sp>
      <p:sp>
        <p:nvSpPr>
          <p:cNvPr id="9" name="picture-8">
            <a:extLst xmlns:a="http://schemas.openxmlformats.org/drawingml/2006/main">
              <a:ext uri="{FF2B5EF4-FFF2-40B4-BE49-F238E27FC236}">
                <a16:creationId xmlns:a16="http://schemas.microsoft.com/office/drawing/2014/main" id="{7CDB93F1-0932-45F7-98A8-2952FF507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333625"/>
            <a:ext cx="24003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Картинка</a:t>
            </a:r>
          </a:p>
        </p:txBody>
      </p:sp>
      <p:sp>
        <p:nvSpPr>
          <p:cNvPr id="10" name="body-9">
            <a:extLst xmlns:a="http://schemas.openxmlformats.org/drawingml/2006/main">
              <a:ext uri="{FF2B5EF4-FFF2-40B4-BE49-F238E27FC236}">
                <a16:creationId xmlns:a16="http://schemas.microsoft.com/office/drawing/2014/main" id="{09152AF3-FE85-4DC6-89BE-94B494F4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810125"/>
            <a:ext cx="24003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 algn="ctr">
              <a:def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285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8732729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-0">
            <a:extLst xmlns:a="http://schemas.openxmlformats.org/drawingml/2006/main">
              <a:ext uri="{FF2B5EF4-FFF2-40B4-BE49-F238E27FC236}">
                <a16:creationId xmlns:a16="http://schemas.microsoft.com/office/drawing/2014/main" id="{F2301177-22A6-446C-827B-5DBB76A7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Давай сравним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60998E4A-E9FF-47CB-B3E6-FFE3736A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picture-2">
            <a:extLst xmlns:a="http://schemas.openxmlformats.org/drawingml/2006/main">
              <a:ext uri="{FF2B5EF4-FFF2-40B4-BE49-F238E27FC236}">
                <a16:creationId xmlns:a16="http://schemas.microsoft.com/office/drawing/2014/main" id="{D60D08CF-D550-4CFD-8354-EA4B6243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114550"/>
            <a:ext cx="4829175" cy="3019425"/>
          </a:xfrm>
          <a:prstGeom xmlns:a="http://schemas.openxmlformats.org/drawingml/2006/main" prst="roundRect">
            <a:avLst>
              <a:gd name="adj" fmla="val 2524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Первая картинка</a:t>
            </a:r>
          </a:p>
        </p:txBody>
      </p:sp>
      <p:sp>
        <p:nvSpPr>
          <p:cNvPr id="4" name="picture-3">
            <a:extLst xmlns:a="http://schemas.openxmlformats.org/drawingml/2006/main">
              <a:ext uri="{FF2B5EF4-FFF2-40B4-BE49-F238E27FC236}">
                <a16:creationId xmlns:a16="http://schemas.microsoft.com/office/drawing/2014/main" id="{9A6D1C52-0DF8-4594-AD80-C11A3A130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114550"/>
            <a:ext cx="4829175" cy="3019425"/>
          </a:xfrm>
          <a:prstGeom xmlns:a="http://schemas.openxmlformats.org/drawingml/2006/main" prst="roundRect">
            <a:avLst>
              <a:gd name="adj" fmla="val 2524"/>
            </a:avLst>
          </a:prstGeom>
          <a:solidFill xmlns:a="http://schemas.openxmlformats.org/drawingml/2006/main">
            <a:srgbClr val="FCECE2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Вторая картинка</a:t>
            </a:r>
          </a:p>
        </p:txBody>
      </p:sp>
      <p:sp>
        <p:nvSpPr>
          <p:cNvPr id="5" name="body-4">
            <a:extLst xmlns:a="http://schemas.openxmlformats.org/drawingml/2006/main">
              <a:ext uri="{FF2B5EF4-FFF2-40B4-BE49-F238E27FC236}">
                <a16:creationId xmlns:a16="http://schemas.microsoft.com/office/drawing/2014/main" id="{2D6A024F-1C94-4DF6-8C58-47864178C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391150"/>
            <a:ext cx="48291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3789AD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3789AD"/>
                </a:solidFill>
                <a:latin typeface="Segoe UI"/>
                <a:ea typeface="Segoe UI"/>
                <a:cs typeface="Segoe UI"/>
              </a:rPr>
              <a:t>Что у них общего?</a:t>
            </a:r>
          </a:p>
        </p:txBody>
      </p:sp>
      <p:sp>
        <p:nvSpPr>
          <p:cNvPr id="6" name="body-5">
            <a:extLst xmlns:a="http://schemas.openxmlformats.org/drawingml/2006/main">
              <a:ext uri="{FF2B5EF4-FFF2-40B4-BE49-F238E27FC236}">
                <a16:creationId xmlns:a16="http://schemas.microsoft.com/office/drawing/2014/main" id="{A09BE457-9246-45E6-ACF7-8965035E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391150"/>
            <a:ext cx="48291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C85E4A"/>
                </a:solidFill>
                <a:latin typeface="Segoe UI"/>
                <a:ea typeface="Segoe UI"/>
                <a:cs typeface="Segoe UI"/>
              </a:defRPr>
            </a:pPr>
            <a:r>
              <a:rPr sz="2250" b="1">
                <a:solidFill>
                  <a:srgbClr val="C85E4A"/>
                </a:solidFill>
                <a:latin typeface="Segoe UI"/>
                <a:ea typeface="Segoe UI"/>
                <a:cs typeface="Segoe UI"/>
              </a:rPr>
              <a:t>Чем отличаются?</a:t>
            </a:r>
          </a:p>
        </p:txBody>
      </p:sp>
    </p:spTree>
    <p:extLst>
      <p:ext uri="{BB962C8B-B14F-4D97-AF65-F5344CB8AC3E}">
        <p14:creationId xmlns:p14="http://schemas.microsoft.com/office/powerpoint/2010/main" val="65766268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-0">
            <a:extLst xmlns:a="http://schemas.openxmlformats.org/drawingml/2006/main">
              <a:ext uri="{FF2B5EF4-FFF2-40B4-BE49-F238E27FC236}">
                <a16:creationId xmlns:a16="http://schemas.microsoft.com/office/drawing/2014/main" id="{9E212553-BB94-47F8-94A7-906DD6170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9575"/>
            <a:ext cx="100393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defRPr>
            </a:pPr>
            <a:r>
              <a:rPr sz="3900" b="1">
                <a:solidFill>
                  <a:srgbClr val="2E5364"/>
                </a:solidFill>
                <a:latin typeface="Segoe Print"/>
                <a:ea typeface="Segoe Print"/>
                <a:cs typeface="Segoe Print"/>
              </a:rPr>
              <a:t>Наше творчество</a:t>
            </a:r>
          </a:p>
        </p:txBody>
      </p:sp>
      <p:sp>
        <p:nvSpPr>
          <p:cNvPr id="2" name="body-1">
            <a:extLst xmlns:a="http://schemas.openxmlformats.org/drawingml/2006/main">
              <a:ext uri="{FF2B5EF4-FFF2-40B4-BE49-F238E27FC236}">
                <a16:creationId xmlns:a16="http://schemas.microsoft.com/office/drawing/2014/main" id="{11946477-75D3-4FF7-A067-A481826C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619125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Название занятия</a:t>
            </a:r>
          </a:p>
        </p:txBody>
      </p:sp>
      <p:sp>
        <p:nvSpPr>
          <p:cNvPr id="3" name="picture-2">
            <a:extLst xmlns:a="http://schemas.openxmlformats.org/drawingml/2006/main">
              <a:ext uri="{FF2B5EF4-FFF2-40B4-BE49-F238E27FC236}">
                <a16:creationId xmlns:a16="http://schemas.microsoft.com/office/drawing/2014/main" id="{62347F27-C37F-4BA0-BB94-A5A3378CA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1819275"/>
            <a:ext cx="9124950" cy="3790950"/>
          </a:xfrm>
          <a:prstGeom xmlns:a="http://schemas.openxmlformats.org/drawingml/2006/main" prst="roundRect">
            <a:avLst>
              <a:gd name="adj" fmla="val 2010"/>
            </a:avLst>
          </a:prstGeom>
          <a:solidFill xmlns:a="http://schemas.openxmlformats.org/drawingml/2006/main">
            <a:srgbClr val="EDF6F5"/>
          </a:solidFill>
          <a:ln xmlns:a="http://schemas.openxmlformats.org/drawingml/2006/main" w="14288">
            <a:solidFill>
              <a:srgbClr val="B5CDD0"/>
            </a:solidFill>
            <a:prstDash val="dash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 algn="ctr">
              <a:defRPr sz="1875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75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Место для детского рисунка или фотографии</a:t>
            </a:r>
          </a:p>
        </p:txBody>
      </p:sp>
      <p:sp>
        <p:nvSpPr>
          <p:cNvPr id="4" name="body-3">
            <a:extLst xmlns:a="http://schemas.openxmlformats.org/drawingml/2006/main">
              <a:ext uri="{FF2B5EF4-FFF2-40B4-BE49-F238E27FC236}">
                <a16:creationId xmlns:a16="http://schemas.microsoft.com/office/drawing/2014/main" id="{0C0FDBA9-E591-4B53-8F73-4188789E7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5781675"/>
            <a:ext cx="714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Автор рисунка</a:t>
            </a:r>
          </a:p>
        </p:txBody>
      </p:sp>
    </p:spTree>
    <p:extLst>
      <p:ext uri="{BB962C8B-B14F-4D97-AF65-F5344CB8AC3E}">
        <p14:creationId xmlns:p14="http://schemas.microsoft.com/office/powerpoint/2010/main" val="64232570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F5AA551D-8E65-4BAD-8231-876AD614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09625"/>
            <a:ext cx="64674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825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3825" b="1">
                <a:solidFill>
                  <a:srgbClr val="C85E4A"/>
                </a:solidFill>
                <a:latin typeface="Segoe Print"/>
                <a:ea typeface="Segoe Print"/>
                <a:cs typeface="Segoe Print"/>
              </a:defRPr>
            </a:pPr>
            <a:r>
              <a:rPr sz="3825" b="1">
                <a:solidFill>
                  <a:srgbClr val="C85E4A"/>
                </a:solidFill>
                <a:latin typeface="Segoe Print"/>
                <a:ea typeface="Segoe Print"/>
                <a:cs typeface="Segoe Print"/>
              </a:rPr>
              <a:t>Поговорим?</a:t>
            </a:r>
          </a:p>
        </p:txBody>
      </p:sp>
      <p:sp>
        <p:nvSpPr>
          <p:cNvPr id="2" name="title-1">
            <a:extLst xmlns:a="http://schemas.openxmlformats.org/drawingml/2006/main">
              <a:ext uri="{FF2B5EF4-FFF2-40B4-BE49-F238E27FC236}">
                <a16:creationId xmlns:a16="http://schemas.microsoft.com/office/drawing/2014/main" id="{BE0B28BA-86A1-41C5-88B7-967578A9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324100"/>
            <a:ext cx="68199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Что тебе</a:t>
            </a:r>
          </a:p>
          <a:p xmlns:a="http://schemas.openxmlformats.org/drawingml/2006/main">
            <a:pPr>
              <a:def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45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запомнилось?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42D8590F-B257-4D09-BFFF-1FF09499B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48225"/>
            <a:ext cx="61817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Расскажи или покажи.</a:t>
            </a:r>
          </a:p>
        </p:txBody>
      </p:sp>
    </p:spTree>
    <p:extLst>
      <p:ext uri="{BB962C8B-B14F-4D97-AF65-F5344CB8AC3E}">
        <p14:creationId xmlns:p14="http://schemas.microsoft.com/office/powerpoint/2010/main" val="15540891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0">
            <a:extLst xmlns:a="http://schemas.openxmlformats.org/drawingml/2006/main">
              <a:ext uri="{FF2B5EF4-FFF2-40B4-BE49-F238E27FC236}">
                <a16:creationId xmlns:a16="http://schemas.microsoft.com/office/drawing/2014/main" id="{43C76062-0E9D-4CA2-943F-FA583B809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819275"/>
            <a:ext cx="7172325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defPPr>
          </a:lstStyle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До новых</a:t>
            </a:r>
          </a:p>
          <a:p xmlns:a="http://schemas.openxmlformats.org/drawingml/2006/main">
            <a:pPr>
              <a:def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defRPr>
            </a:pPr>
            <a:r>
              <a:rPr sz="5100" b="1">
                <a:solidFill>
                  <a:srgbClr val="3789AD"/>
                </a:solidFill>
                <a:latin typeface="Segoe Print"/>
                <a:ea typeface="Segoe Print"/>
                <a:cs typeface="Segoe Print"/>
              </a:rPr>
              <a:t>встреч!</a:t>
            </a:r>
          </a:p>
        </p:txBody>
      </p:sp>
      <p:sp>
        <p:nvSpPr>
          <p:cNvPr id="2" name="subtitle-1">
            <a:extLst xmlns:a="http://schemas.openxmlformats.org/drawingml/2006/main">
              <a:ext uri="{FF2B5EF4-FFF2-40B4-BE49-F238E27FC236}">
                <a16:creationId xmlns:a16="http://schemas.microsoft.com/office/drawing/2014/main" id="{9A9CFFE6-D94B-4780-9EA3-2AF74E6E9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48175"/>
            <a:ext cx="646747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2E5364"/>
                </a:solidFill>
                <a:latin typeface="Segoe UI"/>
                <a:ea typeface="Segoe UI"/>
                <a:cs typeface="Segoe UI"/>
              </a:defRPr>
            </a:pPr>
            <a:r>
              <a:rPr sz="2325" b="0">
                <a:solidFill>
                  <a:srgbClr val="2E5364"/>
                </a:solidFill>
                <a:latin typeface="Segoe UI"/>
                <a:ea typeface="Segoe UI"/>
                <a:cs typeface="Segoe UI"/>
              </a:rPr>
              <a:t>Спасибо за старание!</a:t>
            </a:r>
          </a:p>
        </p:txBody>
      </p:sp>
      <p:sp>
        <p:nvSpPr>
          <p:cNvPr id="3" name="body-2">
            <a:extLst xmlns:a="http://schemas.openxmlformats.org/drawingml/2006/main">
              <a:ext uri="{FF2B5EF4-FFF2-40B4-BE49-F238E27FC236}">
                <a16:creationId xmlns:a16="http://schemas.microsoft.com/office/drawing/2014/main" id="{828A6A4B-4BE0-41C8-8129-7216BE14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5905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657983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657983"/>
                </a:solidFill>
                <a:latin typeface="Segoe UI"/>
                <a:ea typeface="Segoe UI"/>
                <a:cs typeface="Segoe UI"/>
              </a:rPr>
              <a:t>Имя педагога</a:t>
            </a:r>
          </a:p>
        </p:txBody>
      </p:sp>
    </p:spTree>
    <p:extLst>
      <p:ext uri="{BB962C8B-B14F-4D97-AF65-F5344CB8AC3E}">
        <p14:creationId xmlns:p14="http://schemas.microsoft.com/office/powerpoint/2010/main" val="412804206"/>
      </p:ext>
    </p:extLst>
  </p:cSld>
</p:sld>
</file>

<file path=ppt/theme/theme1.xml><?xml version="1.0" encoding="utf-8"?>
<a:theme xmlns:a="http://schemas.openxmlformats.org/drawingml/2006/main" name="Сказочная степь">
  <a:themeElements>
    <a:clrScheme name="Сказочная степь">
      <a:dk1>
        <a:srgbClr val="2E5364"/>
      </a:dk1>
      <a:lt1>
        <a:srgbClr val="FFFFFF"/>
      </a:lt1>
      <a:dk2>
        <a:srgbClr val="657983"/>
      </a:dk2>
      <a:lt2>
        <a:srgbClr val="FFF9ED"/>
      </a:lt2>
      <a:accent1>
        <a:srgbClr val="3789AD"/>
      </a:accent1>
      <a:accent2>
        <a:srgbClr val="C85E4A"/>
      </a:accent2>
      <a:accent3>
        <a:srgbClr val="6B8D53"/>
      </a:accent3>
      <a:accent4>
        <a:srgbClr val="DEAA30"/>
      </a:accent4>
      <a:accent5>
        <a:srgbClr val="9DCFD7"/>
      </a:accent5>
      <a:accent6>
        <a:srgbClr val="E3AB88"/>
      </a:accent6>
      <a:hlink>
        <a:srgbClr val="3789AD"/>
      </a:hlink>
      <a:folHlink>
        <a:srgbClr val="C85E4A"/>
      </a:folHlink>
    </a:clrScheme>
    <a:fontScheme name="Segoe Print / Segoe UI">
      <a:majorFont>
        <a:latin typeface="Segoe Print"/>
        <a:ea typeface=""/>
        <a:cs typeface=""/>
      </a:majorFont>
      <a:minorFont>
        <a:latin typeface="Segoe UI"/>
        <a:ea typeface=""/>
        <a:cs typeface=""/>
      </a:minorFont>
    </a:fontScheme>
    <a:fmtScheme name="Сказочная степь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2026-10-03T01:52:22.1430000Z</dcterms:created>
  <dcterms:modified xsi:type="dcterms:W3CDTF">2026-10-03T01:52:22.1430000Z</dcterms:modified>
</coreProperties>
</file>