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4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charts/chart1.xml" ContentType="application/vnd.openxmlformats-officedocument.drawingml.chart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8c56c61502247c3" /><Relationship Type="http://schemas.openxmlformats.org/officeDocument/2006/relationships/extended-properties" Target="/docProps/app.xml" Id="R8d41e30e78aa4fc8" /><Relationship Type="http://schemas.openxmlformats.org/officeDocument/2006/relationships/officeDocument" Target="/ppt/presentation.xml" Id="R745b04eaa718435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55" r:id="R2fb4a8c91b0c42cc"/>
  </p:sldMasterIdLst>
  <p:notesMasterIdLst>
    <p:notesMasterId xmlns:r="http://schemas.openxmlformats.org/officeDocument/2006/relationships" r:id="R5180e8743c864e19"/>
  </p:notesMasterIdLst>
  <p:sldIdLst>
    <p:sldId xmlns:r="http://schemas.openxmlformats.org/officeDocument/2006/relationships" id="256" r:id="R0ad92b6e73e246ac"/>
    <p:sldId xmlns:r="http://schemas.openxmlformats.org/officeDocument/2006/relationships" id="257" r:id="R6b7a9febf9a1477a"/>
    <p:sldId xmlns:r="http://schemas.openxmlformats.org/officeDocument/2006/relationships" id="258" r:id="R40b2458e5ec648d0"/>
    <p:sldId xmlns:r="http://schemas.openxmlformats.org/officeDocument/2006/relationships" id="259" r:id="R0b2e28fd3e55473e"/>
    <p:sldId xmlns:r="http://schemas.openxmlformats.org/officeDocument/2006/relationships" id="260" r:id="Re1b57e1792af44f9"/>
    <p:sldId xmlns:r="http://schemas.openxmlformats.org/officeDocument/2006/relationships" id="261" r:id="R37086bb8902c4235"/>
    <p:sldId xmlns:r="http://schemas.openxmlformats.org/officeDocument/2006/relationships" id="262" r:id="R63d11c47a8654b13"/>
    <p:sldId xmlns:r="http://schemas.openxmlformats.org/officeDocument/2006/relationships" id="263" r:id="Rde5752dc53f74fcd"/>
    <p:sldId xmlns:r="http://schemas.openxmlformats.org/officeDocument/2006/relationships" id="264" r:id="R4826aee0e635488e"/>
    <p:sldId xmlns:r="http://schemas.openxmlformats.org/officeDocument/2006/relationships" id="265" r:id="Rc319ee4c124341e2"/>
    <p:sldId xmlns:r="http://schemas.openxmlformats.org/officeDocument/2006/relationships" id="266" r:id="Ra3cd4b0571b04bcb"/>
    <p:sldId xmlns:r="http://schemas.openxmlformats.org/officeDocument/2006/relationships" id="267" r:id="R7f9fcc077df0447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59bc6cf5796a458b"/><Relationship Type="http://schemas.openxmlformats.org/officeDocument/2006/relationships/slideMaster" Target="/ppt/slideMasters/slideMaster2.xml" Id="R2fb4a8c91b0c42cc"/><Relationship Type="http://schemas.openxmlformats.org/officeDocument/2006/relationships/notesMaster" Target="/ppt/notesMasters/notesMaster1.xml" Id="R5180e8743c864e19"/><Relationship Type="http://schemas.openxmlformats.org/officeDocument/2006/relationships/presProps" Target="/ppt/presProps.xml" Id="R8c8192cfa6434853"/><Relationship Type="http://schemas.openxmlformats.org/officeDocument/2006/relationships/tableStyles" Target="/ppt/tableStyles.xml" Id="Rcd320d46118a4a0a"/><Relationship Type="http://schemas.openxmlformats.org/officeDocument/2006/relationships/slide" Target="/ppt/slides/slide1.xml" Id="R0ad92b6e73e246ac"/><Relationship Type="http://schemas.openxmlformats.org/officeDocument/2006/relationships/slide" Target="/ppt/slides/slide2.xml" Id="R6b7a9febf9a1477a"/><Relationship Type="http://schemas.openxmlformats.org/officeDocument/2006/relationships/slide" Target="/ppt/slides/slide3.xml" Id="R40b2458e5ec648d0"/><Relationship Type="http://schemas.openxmlformats.org/officeDocument/2006/relationships/slide" Target="/ppt/slides/slide4.xml" Id="R0b2e28fd3e55473e"/><Relationship Type="http://schemas.openxmlformats.org/officeDocument/2006/relationships/slide" Target="/ppt/slides/slide5.xml" Id="Re1b57e1792af44f9"/><Relationship Type="http://schemas.openxmlformats.org/officeDocument/2006/relationships/slide" Target="/ppt/slides/slide6.xml" Id="R37086bb8902c4235"/><Relationship Type="http://schemas.openxmlformats.org/officeDocument/2006/relationships/slide" Target="/ppt/slides/slide7.xml" Id="R63d11c47a8654b13"/><Relationship Type="http://schemas.openxmlformats.org/officeDocument/2006/relationships/slide" Target="/ppt/slides/slide8.xml" Id="Rde5752dc53f74fcd"/><Relationship Type="http://schemas.openxmlformats.org/officeDocument/2006/relationships/slide" Target="/ppt/slides/slide9.xml" Id="R4826aee0e635488e"/><Relationship Type="http://schemas.openxmlformats.org/officeDocument/2006/relationships/slide" Target="/ppt/slides/slide10.xml" Id="Rc319ee4c124341e2"/><Relationship Type="http://schemas.openxmlformats.org/officeDocument/2006/relationships/slide" Target="/ppt/slides/slide11.xml" Id="Ra3cd4b0571b04bcb"/><Relationship Type="http://schemas.openxmlformats.org/officeDocument/2006/relationships/slide" Target="/ppt/slides/slide12.xml" Id="R7f9fcc077df0447e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4.xml" Id="Rbf284aa28612443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4.xml><?xml version="1.0" encoding="utf-8"?>
<a:theme xmlns:a="http://schemas.openxmlformats.org/drawingml/2006/main" name="ChatGPT">
  <a:themeElements>
    <a:clrScheme name="Слоновая кость и бронза">
      <a:dk1>
        <a:srgbClr val="4A2C13"/>
      </a:dk1>
      <a:lt1>
        <a:srgbClr val="FFF9ED"/>
      </a:lt1>
      <a:dk2>
        <a:srgbClr val="46392C"/>
      </a:dk2>
      <a:lt2>
        <a:srgbClr val="EEE2CC"/>
      </a:lt2>
      <a:accent1>
        <a:srgbClr val="815B2F"/>
      </a:accent1>
      <a:accent2>
        <a:srgbClr val="9D7038"/>
      </a:accent2>
      <a:accent3>
        <a:srgbClr val="796751"/>
      </a:accent3>
      <a:accent4>
        <a:srgbClr val="C9B595"/>
      </a:accent4>
      <a:accent5>
        <a:srgbClr val="EEE2CC"/>
      </a:accent5>
      <a:accent6>
        <a:srgbClr val="8B7763"/>
      </a:accent6>
      <a:hlink>
        <a:srgbClr val="9D7038"/>
      </a:hlink>
      <a:folHlink>
        <a:srgbClr val="796751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Слоновая кость и бронза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7a72bb54d444a11" /><Relationship Type="http://schemas.openxmlformats.org/officeDocument/2006/relationships/notesMaster" Target="/ppt/notesMasters/notesMaster1.xml" Id="R72f340346729460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a0a9968e9d64178" /><Relationship Type="http://schemas.openxmlformats.org/officeDocument/2006/relationships/notesMaster" Target="/ppt/notesMasters/notesMaster1.xml" Id="Rc2269186c6834fd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3451f8e4c4c4b21" /><Relationship Type="http://schemas.openxmlformats.org/officeDocument/2006/relationships/notesMaster" Target="/ppt/notesMasters/notesMaster1.xml" Id="R9d3115648dbb419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51b7f373d7d444e" /><Relationship Type="http://schemas.openxmlformats.org/officeDocument/2006/relationships/notesMaster" Target="/ppt/notesMasters/notesMaster1.xml" Id="Rb085122ed53449a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36384f4e6de4dfb" /><Relationship Type="http://schemas.openxmlformats.org/officeDocument/2006/relationships/notesMaster" Target="/ppt/notesMasters/notesMaster1.xml" Id="R82df59401fd94b4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fd47109365e4177" /><Relationship Type="http://schemas.openxmlformats.org/officeDocument/2006/relationships/notesMaster" Target="/ppt/notesMasters/notesMaster1.xml" Id="Ra9a97a9bc36641d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0a148a6257f4fed" /><Relationship Type="http://schemas.openxmlformats.org/officeDocument/2006/relationships/notesMaster" Target="/ppt/notesMasters/notesMaster1.xml" Id="Rb9d6b583ee7f4c6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5058d03bd4843bd" /><Relationship Type="http://schemas.openxmlformats.org/officeDocument/2006/relationships/notesMaster" Target="/ppt/notesMasters/notesMaster1.xml" Id="R26de8821e0fd407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430d5b89c724dfb" /><Relationship Type="http://schemas.openxmlformats.org/officeDocument/2006/relationships/notesMaster" Target="/ppt/notesMasters/notesMaster1.xml" Id="Rd0c2d9d4ce0f403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dc69fa152ea4ad3" /><Relationship Type="http://schemas.openxmlformats.org/officeDocument/2006/relationships/notesMaster" Target="/ppt/notesMasters/notesMaster1.xml" Id="Rc0b411b09c1f430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723330b994f4570" /><Relationship Type="http://schemas.openxmlformats.org/officeDocument/2006/relationships/notesMaster" Target="/ppt/notesMasters/notesMaster1.xml" Id="R4da870766f0e462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cb6308e0f4e487a" /><Relationship Type="http://schemas.openxmlformats.org/officeDocument/2006/relationships/notesMaster" Target="/ppt/notesMasters/notesMaster1.xml" Id="R6bc87a159a014b3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Универсальный шаблон «Слоновая кость и бронза», 16:9. 12 образцов слайдов и 12 именованных макетов. Дублируйте образец либо используйте «Главная → Создать слайд / Макет». Тексты и поле изображения редактируются. Таблица на слайде 9 и диаграмма на слайде 8 являются нативными объектами PowerPoint. Чтобы сохранить их оформление, дублируйте слайды. Все числовые значения демонстрационные. Шрифты: Georgia и Segoe UI. Фоны с орнаментом находятся на макетах как PNG. Их можно заменить через «Вид → Образец слайдов». Перед показом замените примеры своим содержанием.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«Слоновая кость и бронза» по выбранному пользователем эскизу. Фактура слоновой кости, бронзовое тиснение, тонкая рамка на обложке и нижний орнамент внутри.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макета. Замените текст своим содержанием. Для сохранения всех элементов удобно дублировать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«Слоновая кость и бронза» по выбранному пользователем эскизу. Фактура слоновой кости, бронзовое тиснение, тонкая рамка на обложке и нижний орнамент внутри.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макета. Замените текст своим содержанием. Для сохранения всех элементов удобно дублировать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«Слоновая кость и бронза» по выбранному пользователем эскизу. Фактура слоновой кости, бронзовое тиснение, тонкая рамка на обложке и нижний орнамент внутри.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макета. Замените текст своим содержанием. Для сохранения всех элементов удобно дублировать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«Слоновая кость и бронза» по выбранному пользователем эскизу. Фактура слоновой кости, бронзовое тиснение, тонкая рамка на обложке и нижний орнамент внутри.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макета. Замените текст своим содержанием. Для сохранения всех элементов удобно дублировать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«Слоновая кость и бронза» по выбранному пользователем эскизу. Фактура слоновой кости, бронзовое тиснение, тонкая рамка на обложке и нижний орнамент внутри.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макета. Замените текст своим содержанием. Для сохранения всех элементов удобно дублировать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«Слоновая кость и бронза» по выбранному пользователем эскизу. Фактура слоновой кости, бронзовое тиснение, тонкая рамка на обложке и нижний орнамент внутри.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Числа 24%, 120 и 3,5× являются демонстрационными значениями для шаблона. Они не отражают реальные показатели. Цифры и подписи редактируются как текст.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«Слоновая кость и бронза» по выбранному пользователем эскизу. Фактура слоновой кости, бронзовое тиснение, тонкая рамка на обложке и нижний орнамент внутри.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Нативная диаграмма PowerPoint. Для редактирования используйте «Изменить данные». Встроенная книга содержит демонстрационный ряд: 12, 18, 24, 32, условные единицы. Для сохранения оформления дублируйте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«Слоновая кость и бронза» по выбранному пользователем эскизу. Фактура слоновой кости, бронзовое тиснение, тонкая рамка на обложке и нижний орнамент внутри.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Нативная таблица PowerPoint. Все строки, столбцы и тексты редактируются. Замените образцы описаний своими данными.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«Слоновая кость и бронза» по выбранному пользователем эскизу. Фактура слоновой кости, бронзовое тиснение, тонкая рамка на обложке и нижний орнамент внутри.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макета. Замените текст своим содержанием. Для сохранения всех элементов удобно дублировать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«Слоновая кость и бронза» по выбранному пользователем эскизу. Фактура слоновой кости, бронзовое тиснение, тонкая рамка на обложке и нижний орнамент внутри.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макета. Замените текст своим содержанием. Для сохранения всех элементов удобно дублировать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«Слоновая кость и бронза» по выбранному пользователем эскизу. Фактура слоновой кости, бронзовое тиснение, тонкая рамка на обложке и нижний орнамент внутри.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макета. Замените текст своим содержанием. Для сохранения всех элементов удобно дублировать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«Слоновая кость и бронза» по выбранному пользователем эскизу. Фактура слоновой кости, бронзовое тиснение, тонкая рамка на обложке и нижний орнамент внутри.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12dc6c8c2e574b15" /><Relationship Type="http://schemas.openxmlformats.org/officeDocument/2006/relationships/image" Target="/ppt/media/image.png" Id="Rb0b9c7b9938349a1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934e43ca53584c91" /><Relationship Type="http://schemas.openxmlformats.org/officeDocument/2006/relationships/image" Target="/ppt/media/image2.png" Id="Ree176f7b21854140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68b8ae28212b4dda" /><Relationship Type="http://schemas.openxmlformats.org/officeDocument/2006/relationships/image" Target="/ppt/media/image3.png" Id="R6acea056846c4d43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9071747ed9904cd6" /><Relationship Type="http://schemas.openxmlformats.org/officeDocument/2006/relationships/image" Target="/ppt/media/image4.png" Id="R1da6daf610984147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3e53c46ead4f42e4" /><Relationship Type="http://schemas.openxmlformats.org/officeDocument/2006/relationships/image" Target="/ppt/media/image5.png" Id="R90e0d144efc34ddb" /></Relationship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02ac8e08a3794b4a" /><Relationship Type="http://schemas.openxmlformats.org/officeDocument/2006/relationships/image" Target="/ppt/media/image6.png" Id="R996b99e7904f40fe" /></Relationships>
</file>

<file path=ppt/slideLayouts/_rels/slideLayout1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20ca3e9954a249f9" /><Relationship Type="http://schemas.openxmlformats.org/officeDocument/2006/relationships/image" Target="/ppt/media/image7.png" Id="Rdd2212a1446141ac" /></Relationships>
</file>

<file path=ppt/slideLayouts/_rels/slideLayout1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891e5c523f2149f2" /><Relationship Type="http://schemas.openxmlformats.org/officeDocument/2006/relationships/image" Target="/ppt/media/image8.png" Id="Rdd734a7ee6d34258" /></Relationships>
</file>

<file path=ppt/slideLayouts/_rels/slideLayout1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357f1f4ede2f4bbc" /><Relationship Type="http://schemas.openxmlformats.org/officeDocument/2006/relationships/image" Target="/ppt/media/image9.png" Id="R2dad6aa868b444df" /></Relationships>
</file>

<file path=ppt/slideLayouts/_rels/slideLayout1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1d317bb76c72472e" /><Relationship Type="http://schemas.openxmlformats.org/officeDocument/2006/relationships/image" Target="/ppt/media/image10.png" Id="R54f696d2bfef438b" /></Relationships>
</file>

<file path=ppt/slideLayouts/_rels/slideLayout1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dd2fc2112e0a4dd9" /><Relationship Type="http://schemas.openxmlformats.org/officeDocument/2006/relationships/image" Target="/ppt/media/image11.png" Id="R5ca44dcdb57041da" /></Relationships>
</file>

<file path=ppt/slideLayouts/_rels/slideLayout1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3f392b5f868b4893" /><Relationship Type="http://schemas.openxmlformats.org/officeDocument/2006/relationships/image" Target="/ppt/media/image12.png" Id="Rcc784aea1daf4385" /></Relationships>
</file>

<file path=ppt/slideLayouts/slideLayout7.xml><?xml version="1.0" encoding="utf-8"?>
<p:sldLayout xmlns:p="http://schemas.openxmlformats.org/presentationml/2006/main">
  <p:cSld name="01 · Обложка">
    <p:bg>
      <p:bgPr>
        <a:solidFill xmlns:a="http://schemas.openxmlformats.org/drawingml/2006/main">
          <a:srgbClr val="FAF4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72B604-9EE6-4BE6-990D-963DB4BD2C9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b9c7b9938349a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D7A25F9D-2F24-4852-968D-0214C6D0E07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66800" y="3124200"/>
            <a:ext cx="100584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4575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ctr">
              <a:defRPr sz="4575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4575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Название презентации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E92DC662-D704-4096-86D2-F9162D480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4305300"/>
            <a:ext cx="2952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9D7038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9E8DAB6B-094A-4D92-B6B3-8C16B52A7F8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133600" y="4619625"/>
            <a:ext cx="7924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25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Подзаголовок</a:t>
            </a:r>
          </a:p>
        </p:txBody>
      </p:sp>
    </p:spTree>
  </p:cSld>
</p:sldLayout>
</file>

<file path=ppt/slideLayouts/slideLayout8.xml><?xml version="1.0" encoding="utf-8"?>
<p:sldLayout xmlns:p="http://schemas.openxmlformats.org/presentationml/2006/main">
  <p:cSld name="02 · Содержание">
    <p:bg>
      <p:bgPr>
        <a:solidFill xmlns:a="http://schemas.openxmlformats.org/drawingml/2006/main">
          <a:srgbClr val="FAF4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8B1FE5-DE1F-4B19-9B6B-BC8308B4377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176f7b2185414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6AEC1F51-B331-44A3-B6E5-8F84A69B6D3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1066800"/>
            <a:ext cx="10477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0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4050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Содержание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313F42E9-0859-4524-9F0C-56A28502DF2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734675" y="59912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BD2EF86F-4501-4FAF-A81F-2FFAD8881F1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57250" y="2286000"/>
            <a:ext cx="75247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9D7038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89E4C7A4-E50C-47E1-BEE4-4FAD6B609CC3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1828800" y="2324100"/>
            <a:ext cx="95059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Название первого раздела</a:t>
            </a:r>
          </a:p>
        </p:txBody>
      </p:sp>
      <p:sp>
        <p:nvSpPr>
          <p:cNvPr id="6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D8404EA3-E7EA-4D21-877E-249525C15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914650"/>
            <a:ext cx="95059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B595"/>
            </a:solidFill>
          </a:ln>
        </p:spPr>
      </p:sp>
      <p:sp>
        <p:nvSpPr>
          <p:cNvPr id="7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C80C4DF9-FAA8-4511-A03D-4598CCF485DA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857250" y="3124200"/>
            <a:ext cx="75247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9D7038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8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1941889A-8831-4355-8314-78F2FFF1390B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1828800" y="3162300"/>
            <a:ext cx="95059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Название второго раздела</a:t>
            </a:r>
          </a:p>
        </p:txBody>
      </p:sp>
      <p:sp>
        <p:nvSpPr>
          <p:cNvPr id="9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60DC3F84-02CF-475F-BF21-9230003DE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3752850"/>
            <a:ext cx="95059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B595"/>
            </a:solidFill>
          </a:ln>
        </p:spPr>
      </p:sp>
      <p:sp>
        <p:nvSpPr>
          <p:cNvPr id="10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799374D1-7363-44A1-B0C0-3EA49A60EFE9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857250" y="3962400"/>
            <a:ext cx="75247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9D7038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1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B2E1E6A6-19F2-4321-BC7A-E3775A5F835E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1828800" y="4000500"/>
            <a:ext cx="95059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Название третьего раздела</a:t>
            </a:r>
          </a:p>
        </p:txBody>
      </p:sp>
      <p:sp>
        <p:nvSpPr>
          <p:cNvPr id="12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8AB8754E-C3C3-46AD-BBA0-2D1CA2797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591050"/>
            <a:ext cx="95059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B595"/>
            </a:solidFill>
          </a:ln>
        </p:spPr>
      </p:sp>
      <p:sp>
        <p:nvSpPr>
          <p:cNvPr id="13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D553E569-6490-4574-92F6-D622CA5D9EE0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857250" y="4800600"/>
            <a:ext cx="75247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9D7038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14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96C31F67-99EF-4AFE-8686-3E851452099B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1828800" y="4838700"/>
            <a:ext cx="95059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Название четвёртого раздела</a:t>
            </a:r>
          </a:p>
        </p:txBody>
      </p:sp>
    </p:spTree>
  </p:cSld>
</p:sldLayout>
</file>

<file path=ppt/slideLayouts/slideLayout9.xml><?xml version="1.0" encoding="utf-8"?>
<p:sldLayout xmlns:p="http://schemas.openxmlformats.org/presentationml/2006/main">
  <p:cSld name="03 · Раздел">
    <p:bg>
      <p:bgPr>
        <a:solidFill xmlns:a="http://schemas.openxmlformats.org/drawingml/2006/main">
          <a:srgbClr val="FAF4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2B3443-D04A-4FC6-8794-12B36B46B4C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cea056846c4d4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8A048295-294D-4D18-9A03-6791C43DE6B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3048000" y="2533650"/>
            <a:ext cx="609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9D703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9D7038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9D7038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E4BE40C2-ADC7-4EFF-AF12-EB5F49AF7364}"/>
              </a:ext>
            </a:extLst>
          </p:cNvPr>
          <p:cNvSpPr>
            <a:spLocks xmlns:a="http://schemas.openxmlformats.org/drawingml/2006/main" noGrp="1"/>
          </p:cNvSpPr>
          <p:nvPr>
            <p:ph type="title" idx="1"/>
          </p:nvPr>
        </p:nvSpPr>
        <p:spPr>
          <a:xfrm xmlns:a="http://schemas.openxmlformats.org/drawingml/2006/main">
            <a:off x="1447800" y="3343275"/>
            <a:ext cx="9296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480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ctr">
              <a:defRPr sz="480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4800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Название раздела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B8EF3C98-5E17-4515-BF24-EAC50B805491}"/>
              </a:ext>
            </a:extLst>
          </p:cNvPr>
          <p:cNvSpPr>
            <a:spLocks xmlns:a="http://schemas.openxmlformats.org/drawingml/2006/main" noGrp="1"/>
          </p:cNvSpPr>
          <p:nvPr>
            <p:ph type="subTitle" idx="2"/>
          </p:nvPr>
        </p:nvSpPr>
        <p:spPr>
          <a:xfrm xmlns:a="http://schemas.openxmlformats.org/drawingml/2006/main">
            <a:off x="2009775" y="4800600"/>
            <a:ext cx="81724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7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17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Короткое вступление к теме</a:t>
            </a:r>
          </a:p>
        </p:txBody>
      </p:sp>
    </p:spTree>
  </p:cSld>
</p:sldLayout>
</file>

<file path=ppt/slideLayouts/slideLayout10.xml><?xml version="1.0" encoding="utf-8"?>
<p:sldLayout xmlns:p="http://schemas.openxmlformats.org/presentationml/2006/main">
  <p:cSld name="04 · Основная мысль">
    <p:bg>
      <p:bgPr>
        <a:solidFill xmlns:a="http://schemas.openxmlformats.org/drawingml/2006/main">
          <a:srgbClr val="FAF4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CC29A7-F191-4764-8079-13BFACDA5D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a6daf61098414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3F10D767-F3DA-4560-91B7-5333961C4C9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1066800"/>
            <a:ext cx="10477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0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4050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Основная мысль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A83ACBB3-B982-4828-9F26-88806527B42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734675" y="59912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92A5AC0C-E12E-4A61-8AC5-4D3041AB0C8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57250" y="2524125"/>
            <a:ext cx="9620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7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775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Ключевой тезис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5DBB2864-3915-47D5-A6B0-757C4723F5FC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857250" y="3257550"/>
            <a:ext cx="93345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Краткое пояснение</a:t>
            </a:r>
          </a:p>
        </p:txBody>
      </p:sp>
      <p:sp>
        <p:nvSpPr>
          <p:cNvPr id="6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54697A1B-4A1B-4621-9938-7BC2106EE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5010150"/>
            <a:ext cx="21526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9D7038"/>
            </a:solidFill>
          </a:ln>
        </p:spPr>
      </p:sp>
      <p:sp>
        <p:nvSpPr>
          <p:cNvPr id="7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FC9B1C41-8513-4DF8-ACAD-50E9A099589A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9153525" y="5238750"/>
            <a:ext cx="21526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1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1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3150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Вывод</a:t>
            </a:r>
          </a:p>
        </p:txBody>
      </p:sp>
    </p:spTree>
  </p:cSld>
</p:sldLayout>
</file>

<file path=ppt/slideLayouts/slideLayout11.xml><?xml version="1.0" encoding="utf-8"?>
<p:sldLayout xmlns:p="http://schemas.openxmlformats.org/presentationml/2006/main">
  <p:cSld name="05 · Текст и изображение">
    <p:bg>
      <p:bgPr>
        <a:solidFill xmlns:a="http://schemas.openxmlformats.org/drawingml/2006/main">
          <a:srgbClr val="FAF4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3A5BD1-506E-4812-9F36-34A1780671B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e0d144efc34dd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EA705E5E-A371-4449-A65E-B24C6830192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1066800"/>
            <a:ext cx="10477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0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4050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Текст и изображение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2D3F3A89-9125-4C8F-BCDA-0D6D9F94DDD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734675" y="59912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05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F362D687-DCFC-4CBB-BD41-2F3366FFC05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57250" y="2333625"/>
            <a:ext cx="40862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Заголовок блока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0409F665-125A-4023-8C52-6133ABF33050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857250" y="3162300"/>
            <a:ext cx="4086225" cy="2390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Основной текст для пояснения изображения, проекта или события.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Один тезис и несколько важных деталей.</a:t>
            </a:r>
          </a:p>
        </p:txBody>
      </p:sp>
      <p:sp>
        <p:nvSpPr>
          <p:cNvPr id="6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9B7163AF-1BAF-4446-8E36-1D9A2468E325}"/>
              </a:ext>
            </a:extLst>
          </p:cNvPr>
          <p:cNvSpPr>
            <a:spLocks xmlns:a="http://schemas.openxmlformats.org/drawingml/2006/main" noGrp="1"/>
          </p:cNvSpPr>
          <p:nvPr>
            <p:ph type="pic" idx="4"/>
          </p:nvPr>
        </p:nvSpPr>
        <p:spPr>
          <a:xfrm xmlns:a="http://schemas.openxmlformats.org/drawingml/2006/main">
            <a:off x="5572125" y="2305050"/>
            <a:ext cx="5762625" cy="3114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2CC"/>
          </a:solidFill>
          <a:ln xmlns:a="http://schemas.openxmlformats.org/drawingml/2006/main" w="9525">
            <a:solidFill>
              <a:srgbClr val="C9B595"/>
            </a:solidFill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Добавьте изображение</a:t>
            </a:r>
          </a:p>
        </p:txBody>
      </p:sp>
      <p:sp>
        <p:nvSpPr>
          <p:cNvPr id="7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0781A649-2236-4898-8D88-C66C184ADFF6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5572125" y="5619750"/>
            <a:ext cx="5762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Подпись к изображению</a:t>
            </a:r>
          </a:p>
        </p:txBody>
      </p:sp>
    </p:spTree>
  </p:cSld>
</p:sldLayout>
</file>

<file path=ppt/slideLayouts/slideLayout12.xml><?xml version="1.0" encoding="utf-8"?>
<p:sldLayout xmlns:p="http://schemas.openxmlformats.org/presentationml/2006/main">
  <p:cSld name="06 · Три направления">
    <p:bg>
      <p:bgPr>
        <a:solidFill xmlns:a="http://schemas.openxmlformats.org/drawingml/2006/main">
          <a:srgbClr val="FAF4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82C794-B5CA-4EC0-9073-F9368CAE8C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6b99e7904f40f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5234FED8-6C1F-4005-BCB3-0829A82A681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1066800"/>
            <a:ext cx="10477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0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4050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Три направления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A23B46A3-1290-4C6E-8482-8ADABA6787C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734675" y="59912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06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1186B9C8-EF4E-4A9B-9493-4EBCACB023E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57250" y="2266950"/>
            <a:ext cx="3270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725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725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pPr>
            <a:r>
              <a:rPr sz="4725" b="0">
                <a:solidFill>
                  <a:srgbClr val="9D7038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5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F6243B1C-6E7C-40F7-A717-5310297C5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276600"/>
            <a:ext cx="3270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B595"/>
            </a:solidFill>
          </a:ln>
        </p:spPr>
      </p:sp>
      <p:sp>
        <p:nvSpPr>
          <p:cNvPr id="6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3DADC953-978A-4E08-B016-CB4B2FA892DD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857250" y="3505200"/>
            <a:ext cx="327025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Первая тема</a:t>
            </a:r>
          </a:p>
        </p:txBody>
      </p:sp>
      <p:sp>
        <p:nvSpPr>
          <p:cNvPr id="7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E5D27CD1-B5B2-46DD-B468-9B0F5256BB08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857250" y="4429125"/>
            <a:ext cx="32702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Краткое описание направления и его главной задачи.</a:t>
            </a:r>
          </a:p>
        </p:txBody>
      </p:sp>
      <p:sp>
        <p:nvSpPr>
          <p:cNvPr id="8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5ED89947-CA52-4E95-9B00-E2CD2FE97F53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4460875" y="2266950"/>
            <a:ext cx="3270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725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725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pPr>
            <a:r>
              <a:rPr sz="4725" b="0">
                <a:solidFill>
                  <a:srgbClr val="9D7038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9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31E3BE9F-C384-46CE-B35A-14EC479FE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0875" y="3276600"/>
            <a:ext cx="3270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B595"/>
            </a:solidFill>
          </a:ln>
        </p:spPr>
      </p:sp>
      <p:sp>
        <p:nvSpPr>
          <p:cNvPr id="10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78786AF8-C6AA-43FE-8AD1-318C5E23C0AD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4460875" y="3505200"/>
            <a:ext cx="327025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Вторая тема</a:t>
            </a:r>
          </a:p>
        </p:txBody>
      </p:sp>
      <p:sp>
        <p:nvSpPr>
          <p:cNvPr id="11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F764BD17-0389-44AD-810C-DDA9B7732258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4460875" y="4429125"/>
            <a:ext cx="32702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Краткое описание направления и его главной задачи.</a:t>
            </a:r>
          </a:p>
        </p:txBody>
      </p:sp>
      <p:sp>
        <p:nvSpPr>
          <p:cNvPr id="12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4060908D-8DD8-4E7B-AFF7-1043E446DDE5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8064500" y="2266950"/>
            <a:ext cx="3270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725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725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pPr>
            <a:r>
              <a:rPr sz="4725" b="0">
                <a:solidFill>
                  <a:srgbClr val="9D7038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ED1443A1-2DB8-49C8-98CA-E1D073A6D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4500" y="3276600"/>
            <a:ext cx="3270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B595"/>
            </a:solidFill>
          </a:ln>
        </p:spPr>
      </p:sp>
      <p:sp>
        <p:nvSpPr>
          <p:cNvPr id="14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CA043A8F-BFF2-49F3-B043-4C68BD527F66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8064500" y="3505200"/>
            <a:ext cx="327025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Третья тема</a:t>
            </a:r>
          </a:p>
        </p:txBody>
      </p:sp>
      <p:sp>
        <p:nvSpPr>
          <p:cNvPr id="15" name="placeholder_11">
            <a:extLst xmlns:a="http://schemas.openxmlformats.org/drawingml/2006/main">
              <a:ext uri="{FF2B5EF4-FFF2-40B4-BE49-F238E27FC236}">
                <a16:creationId xmlns:a16="http://schemas.microsoft.com/office/drawing/2014/main" id="{4D68F7F0-3F3D-4A11-8AE8-4655415E6DE9}"/>
              </a:ext>
            </a:extLst>
          </p:cNvPr>
          <p:cNvSpPr>
            <a:spLocks xmlns:a="http://schemas.openxmlformats.org/drawingml/2006/main" noGrp="1"/>
          </p:cNvSpPr>
          <p:nvPr>
            <p:ph type="body" idx="10"/>
          </p:nvPr>
        </p:nvSpPr>
        <p:spPr>
          <a:xfrm xmlns:a="http://schemas.openxmlformats.org/drawingml/2006/main">
            <a:off x="8064500" y="4429125"/>
            <a:ext cx="32702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Краткое описание направления и его главной задачи.</a:t>
            </a:r>
          </a:p>
        </p:txBody>
      </p:sp>
    </p:spTree>
  </p:cSld>
</p:sldLayout>
</file>

<file path=ppt/slideLayouts/slideLayout13.xml><?xml version="1.0" encoding="utf-8"?>
<p:sldLayout xmlns:p="http://schemas.openxmlformats.org/presentationml/2006/main">
  <p:cSld name="07 · Ключевые показатели">
    <p:bg>
      <p:bgPr>
        <a:solidFill xmlns:a="http://schemas.openxmlformats.org/drawingml/2006/main">
          <a:srgbClr val="FAF4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FC20E9-4CDF-495B-9FCC-1867A2C8942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2212a1446141a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E28934F1-364B-4AD1-885B-43F7AFBBEC0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1066800"/>
            <a:ext cx="10477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0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4050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Ключевые показатели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0CB86362-1A4B-488F-9B0D-997692316A4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734675" y="59912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07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AD30D55E-8F13-4B7B-851E-386351EFAA0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57250" y="2505075"/>
            <a:ext cx="3270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5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55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5550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24%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20A9621B-F0A3-4584-B702-2890E66521AC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857250" y="3867150"/>
            <a:ext cx="327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6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35A51BC4-7718-41C7-9F41-D37F211AA941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857250" y="4981575"/>
            <a:ext cx="32702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и краткое пояснение</a:t>
            </a:r>
          </a:p>
        </p:txBody>
      </p:sp>
      <p:sp>
        <p:nvSpPr>
          <p:cNvPr id="7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42AEB777-4984-480B-9123-FABCE54DDFAF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4460875" y="2505075"/>
            <a:ext cx="3270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550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5550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pPr>
            <a:r>
              <a:rPr sz="5550" b="0">
                <a:solidFill>
                  <a:srgbClr val="9D7038"/>
                </a:solidFill>
                <a:latin typeface="Georgia"/>
                <a:ea typeface="Georgia"/>
                <a:cs typeface="Georgia"/>
              </a:rPr>
              <a:t>120</a:t>
            </a:r>
          </a:p>
        </p:txBody>
      </p:sp>
      <p:sp>
        <p:nvSpPr>
          <p:cNvPr id="8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83B0C953-BDC6-46FC-B99B-5954E6A8D65E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4460875" y="3867150"/>
            <a:ext cx="327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9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967E94CE-310D-469C-9FDF-4F763D7BFFE1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4460875" y="4981575"/>
            <a:ext cx="32702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и краткое пояснение</a:t>
            </a:r>
          </a:p>
        </p:txBody>
      </p:sp>
      <p:sp>
        <p:nvSpPr>
          <p:cNvPr id="10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47F16B92-EDAA-4DBB-819F-86461BA9D947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8064500" y="2505075"/>
            <a:ext cx="3270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5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55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5550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3,5×</a:t>
            </a:r>
          </a:p>
        </p:txBody>
      </p:sp>
      <p:sp>
        <p:nvSpPr>
          <p:cNvPr id="11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8D1E4AAA-945C-4620-BEEC-EF0B38F4EBBC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8064500" y="3867150"/>
            <a:ext cx="327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12" name="placeholder_11">
            <a:extLst xmlns:a="http://schemas.openxmlformats.org/drawingml/2006/main">
              <a:ext uri="{FF2B5EF4-FFF2-40B4-BE49-F238E27FC236}">
                <a16:creationId xmlns:a16="http://schemas.microsoft.com/office/drawing/2014/main" id="{AF00240B-948B-46A7-87C1-071880AA874E}"/>
              </a:ext>
            </a:extLst>
          </p:cNvPr>
          <p:cNvSpPr>
            <a:spLocks xmlns:a="http://schemas.openxmlformats.org/drawingml/2006/main" noGrp="1"/>
          </p:cNvSpPr>
          <p:nvPr>
            <p:ph type="body" idx="10"/>
          </p:nvPr>
        </p:nvSpPr>
        <p:spPr>
          <a:xfrm xmlns:a="http://schemas.openxmlformats.org/drawingml/2006/main">
            <a:off x="8064500" y="4981575"/>
            <a:ext cx="32702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и краткое пояснение</a:t>
            </a:r>
          </a:p>
        </p:txBody>
      </p:sp>
      <p:sp>
        <p:nvSpPr>
          <p:cNvPr id="13" name="placeholder_12">
            <a:extLst xmlns:a="http://schemas.openxmlformats.org/drawingml/2006/main">
              <a:ext uri="{FF2B5EF4-FFF2-40B4-BE49-F238E27FC236}">
                <a16:creationId xmlns:a16="http://schemas.microsoft.com/office/drawing/2014/main" id="{46A50BB3-FADC-4C76-ACB8-325EAD6B3186}"/>
              </a:ext>
            </a:extLst>
          </p:cNvPr>
          <p:cNvSpPr>
            <a:spLocks xmlns:a="http://schemas.openxmlformats.org/drawingml/2006/main" noGrp="1"/>
          </p:cNvSpPr>
          <p:nvPr>
            <p:ph type="body" idx="11"/>
          </p:nvPr>
        </p:nvSpPr>
        <p:spPr>
          <a:xfrm xmlns:a="http://schemas.openxmlformats.org/drawingml/2006/main">
            <a:off x="857250" y="5943600"/>
            <a:ext cx="9525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Демонстрационные значения. Замените своими данными.</a:t>
            </a:r>
          </a:p>
        </p:txBody>
      </p:sp>
    </p:spTree>
  </p:cSld>
</p:sldLayout>
</file>

<file path=ppt/slideLayouts/slideLayout14.xml><?xml version="1.0" encoding="utf-8"?>
<p:sldLayout xmlns:p="http://schemas.openxmlformats.org/presentationml/2006/main">
  <p:cSld name="08 · Диаграмма">
    <p:bg>
      <p:bgPr>
        <a:solidFill xmlns:a="http://schemas.openxmlformats.org/drawingml/2006/main">
          <a:srgbClr val="FAF4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975E51-2D65-46D3-9944-2556D6A4A90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734a7ee6d3425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DA7EFB09-A822-4D18-A0D2-0BEAF90530A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1066800"/>
            <a:ext cx="10477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0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4050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Динамика показателя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E945A06B-FEC0-4FFC-8837-40ECED04697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734675" y="59912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08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9EC9C6EA-B2A0-48C2-97C3-3A8491F220B0}"/>
              </a:ext>
            </a:extLst>
          </p:cNvPr>
          <p:cNvSpPr>
            <a:spLocks xmlns:a="http://schemas.openxmlformats.org/drawingml/2006/main" noGrp="1"/>
          </p:cNvSpPr>
          <p:nvPr>
            <p:ph type="chart" idx="30"/>
          </p:nvPr>
        </p:nvSpPr>
        <p:spPr>
          <a:xfrm xmlns:a="http://schemas.openxmlformats.org/drawingml/2006/main">
            <a:off x="790575" y="2276475"/>
            <a:ext cx="7124700" cy="34956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Диаграмма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7EE2CD6E-9613-4FEB-A3CB-831EBBCB802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343900" y="2390775"/>
            <a:ext cx="29908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Краткий вывод</a:t>
            </a:r>
          </a:p>
        </p:txBody>
      </p:sp>
      <p:sp>
        <p:nvSpPr>
          <p:cNvPr id="6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12504294-9CB8-467E-AFF7-9DA21A7F4413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8343900" y="3429000"/>
            <a:ext cx="299085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Что показывает диаграмма и почему это важно.</a:t>
            </a:r>
          </a:p>
        </p:txBody>
      </p:sp>
      <p:sp>
        <p:nvSpPr>
          <p:cNvPr id="7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2131C88C-340E-4FF4-9FBF-F93B515D1034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857250" y="59436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Демонстрационные данные, условные единицы</a:t>
            </a:r>
          </a:p>
        </p:txBody>
      </p:sp>
    </p:spTree>
  </p:cSld>
</p:sldLayout>
</file>

<file path=ppt/slideLayouts/slideLayout15.xml><?xml version="1.0" encoding="utf-8"?>
<p:sldLayout xmlns:p="http://schemas.openxmlformats.org/presentationml/2006/main">
  <p:cSld name="09 · Таблица">
    <p:bg>
      <p:bgPr>
        <a:solidFill xmlns:a="http://schemas.openxmlformats.org/drawingml/2006/main">
          <a:srgbClr val="FAF4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F0C291-78AF-4335-A7BC-44ACB5AD2C1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ad6aa868b444d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5816C3F3-70E4-4724-BC86-0AF79CB1C53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1066800"/>
            <a:ext cx="10477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0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4050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Сравнение вариантов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EDA65BA0-E454-4B2E-992B-1DFD257FE7D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734675" y="59912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09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9F66391B-1048-4E19-BE6B-3F940B28B408}"/>
              </a:ext>
            </a:extLst>
          </p:cNvPr>
          <p:cNvSpPr>
            <a:spLocks xmlns:a="http://schemas.openxmlformats.org/drawingml/2006/main" noGrp="1"/>
          </p:cNvSpPr>
          <p:nvPr>
            <p:ph type="tbl" idx="30"/>
          </p:nvPr>
        </p:nvSpPr>
        <p:spPr>
          <a:xfrm xmlns:a="http://schemas.openxmlformats.org/drawingml/2006/main">
            <a:off x="857250" y="2381250"/>
            <a:ext cx="10477500" cy="30003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Таблица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B0C8182A-5CFE-4947-9510-90373255CD3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57250" y="5657850"/>
            <a:ext cx="104775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Пояснение к сравнению или источник данных</a:t>
            </a:r>
          </a:p>
        </p:txBody>
      </p:sp>
    </p:spTree>
  </p:cSld>
</p:sldLayout>
</file>

<file path=ppt/slideLayouts/slideLayout16.xml><?xml version="1.0" encoding="utf-8"?>
<p:sldLayout xmlns:p="http://schemas.openxmlformats.org/presentationml/2006/main">
  <p:cSld name="10 · Этапы">
    <p:bg>
      <p:bgPr>
        <a:solidFill xmlns:a="http://schemas.openxmlformats.org/drawingml/2006/main">
          <a:srgbClr val="FAF4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68F9B5F-9C51-4EA6-BF04-E09FF63DD8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f696d2bfef438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F7C6C242-618E-476F-8C6C-97DC000CC4D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1066800"/>
            <a:ext cx="10477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0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4050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План по этапам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361FFA80-514D-4212-8EA9-4FAD4D7B3AD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734675" y="59912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10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22177025-8694-495D-9396-E14B940B4CB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57250" y="2295525"/>
            <a:ext cx="2405063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425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425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pPr>
            <a:r>
              <a:rPr sz="4425" b="0">
                <a:solidFill>
                  <a:srgbClr val="9D7038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5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349946E0-87EA-441F-9FAD-E9A3B9A19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05175"/>
            <a:ext cx="2405063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B595"/>
            </a:solidFill>
          </a:ln>
        </p:spPr>
      </p:sp>
      <p:sp>
        <p:nvSpPr>
          <p:cNvPr id="6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4BC35697-72C4-4870-AD70-DAC492777482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857250" y="3581400"/>
            <a:ext cx="2405063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этапа</a:t>
            </a:r>
          </a:p>
        </p:txBody>
      </p:sp>
      <p:sp>
        <p:nvSpPr>
          <p:cNvPr id="7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76133264-EC6E-4FDF-BE80-35012EEC4923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857250" y="4552950"/>
            <a:ext cx="2405063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Действие</a:t>
            </a:r>
          </a:p>
          <a:p xmlns:a="http://schemas.openxmlformats.org/drawingml/2006/main">
            <a:pPr>
              <a:defRPr sz="18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и ожидаемый</a:t>
            </a:r>
          </a:p>
          <a:p xmlns:a="http://schemas.openxmlformats.org/drawingml/2006/main">
            <a:pPr>
              <a:defRPr sz="18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8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95DC1355-910F-4910-81AD-12D13E31F331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857250" y="5715000"/>
            <a:ext cx="2405063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9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57260345-8F91-465C-AE70-2DE7DE9D12C0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3548063" y="2295525"/>
            <a:ext cx="2405063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425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425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pPr>
            <a:r>
              <a:rPr sz="4425" b="0">
                <a:solidFill>
                  <a:srgbClr val="9D7038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0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4293FB33-3D98-447D-8474-C7300A621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8063" y="3305175"/>
            <a:ext cx="2405063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B595"/>
            </a:solidFill>
          </a:ln>
        </p:spPr>
      </p:sp>
      <p:sp>
        <p:nvSpPr>
          <p:cNvPr id="11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738E6139-66AD-4827-B2EC-990EAA8B8FEC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3548063" y="3581400"/>
            <a:ext cx="2405063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этапа</a:t>
            </a:r>
          </a:p>
        </p:txBody>
      </p:sp>
      <p:sp>
        <p:nvSpPr>
          <p:cNvPr id="12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9314B47C-02CB-464E-B53E-08F5582CA987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3548063" y="4552950"/>
            <a:ext cx="2405063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Действие</a:t>
            </a:r>
          </a:p>
          <a:p xmlns:a="http://schemas.openxmlformats.org/drawingml/2006/main">
            <a:pPr>
              <a:defRPr sz="18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и ожидаемый</a:t>
            </a:r>
          </a:p>
          <a:p xmlns:a="http://schemas.openxmlformats.org/drawingml/2006/main">
            <a:pPr>
              <a:defRPr sz="18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13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1BE72B6A-403F-4FE9-B3C2-A40B7D726BCF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3548063" y="5715000"/>
            <a:ext cx="2405063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14" name="placeholder_11">
            <a:extLst xmlns:a="http://schemas.openxmlformats.org/drawingml/2006/main">
              <a:ext uri="{FF2B5EF4-FFF2-40B4-BE49-F238E27FC236}">
                <a16:creationId xmlns:a16="http://schemas.microsoft.com/office/drawing/2014/main" id="{1409D1D9-B6E1-497B-8E4A-93AC50456BA9}"/>
              </a:ext>
            </a:extLst>
          </p:cNvPr>
          <p:cNvSpPr>
            <a:spLocks xmlns:a="http://schemas.openxmlformats.org/drawingml/2006/main" noGrp="1"/>
          </p:cNvSpPr>
          <p:nvPr>
            <p:ph type="body" idx="10"/>
          </p:nvPr>
        </p:nvSpPr>
        <p:spPr>
          <a:xfrm xmlns:a="http://schemas.openxmlformats.org/drawingml/2006/main">
            <a:off x="6238875" y="2295525"/>
            <a:ext cx="2405063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425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425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pPr>
            <a:r>
              <a:rPr sz="4425" b="0">
                <a:solidFill>
                  <a:srgbClr val="9D7038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5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1062062C-3953-4B73-8E68-C27FE96C8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305175"/>
            <a:ext cx="2405063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B595"/>
            </a:solidFill>
          </a:ln>
        </p:spPr>
      </p:sp>
      <p:sp>
        <p:nvSpPr>
          <p:cNvPr id="16" name="placeholder_12">
            <a:extLst xmlns:a="http://schemas.openxmlformats.org/drawingml/2006/main">
              <a:ext uri="{FF2B5EF4-FFF2-40B4-BE49-F238E27FC236}">
                <a16:creationId xmlns:a16="http://schemas.microsoft.com/office/drawing/2014/main" id="{3FA91A69-11BD-484E-BDFE-C8C01CBF7AA3}"/>
              </a:ext>
            </a:extLst>
          </p:cNvPr>
          <p:cNvSpPr>
            <a:spLocks xmlns:a="http://schemas.openxmlformats.org/drawingml/2006/main" noGrp="1"/>
          </p:cNvSpPr>
          <p:nvPr>
            <p:ph type="body" idx="11"/>
          </p:nvPr>
        </p:nvSpPr>
        <p:spPr>
          <a:xfrm xmlns:a="http://schemas.openxmlformats.org/drawingml/2006/main">
            <a:off x="6238875" y="3581400"/>
            <a:ext cx="2405063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этапа</a:t>
            </a:r>
          </a:p>
        </p:txBody>
      </p:sp>
      <p:sp>
        <p:nvSpPr>
          <p:cNvPr id="17" name="placeholder_13">
            <a:extLst xmlns:a="http://schemas.openxmlformats.org/drawingml/2006/main">
              <a:ext uri="{FF2B5EF4-FFF2-40B4-BE49-F238E27FC236}">
                <a16:creationId xmlns:a16="http://schemas.microsoft.com/office/drawing/2014/main" id="{28479D67-B618-498B-8543-5C0799AE97A0}"/>
              </a:ext>
            </a:extLst>
          </p:cNvPr>
          <p:cNvSpPr>
            <a:spLocks xmlns:a="http://schemas.openxmlformats.org/drawingml/2006/main" noGrp="1"/>
          </p:cNvSpPr>
          <p:nvPr>
            <p:ph type="body" idx="12"/>
          </p:nvPr>
        </p:nvSpPr>
        <p:spPr>
          <a:xfrm xmlns:a="http://schemas.openxmlformats.org/drawingml/2006/main">
            <a:off x="6238875" y="4552950"/>
            <a:ext cx="2405063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Действие</a:t>
            </a:r>
          </a:p>
          <a:p xmlns:a="http://schemas.openxmlformats.org/drawingml/2006/main">
            <a:pPr>
              <a:defRPr sz="18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и ожидаемый</a:t>
            </a:r>
          </a:p>
          <a:p xmlns:a="http://schemas.openxmlformats.org/drawingml/2006/main">
            <a:pPr>
              <a:defRPr sz="18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18" name="placeholder_14">
            <a:extLst xmlns:a="http://schemas.openxmlformats.org/drawingml/2006/main">
              <a:ext uri="{FF2B5EF4-FFF2-40B4-BE49-F238E27FC236}">
                <a16:creationId xmlns:a16="http://schemas.microsoft.com/office/drawing/2014/main" id="{6124B99D-57C2-4C30-872C-346FA206C68F}"/>
              </a:ext>
            </a:extLst>
          </p:cNvPr>
          <p:cNvSpPr>
            <a:spLocks xmlns:a="http://schemas.openxmlformats.org/drawingml/2006/main" noGrp="1"/>
          </p:cNvSpPr>
          <p:nvPr>
            <p:ph type="body" idx="13"/>
          </p:nvPr>
        </p:nvSpPr>
        <p:spPr>
          <a:xfrm xmlns:a="http://schemas.openxmlformats.org/drawingml/2006/main">
            <a:off x="6238875" y="5715000"/>
            <a:ext cx="2405063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19" name="placeholder_15">
            <a:extLst xmlns:a="http://schemas.openxmlformats.org/drawingml/2006/main">
              <a:ext uri="{FF2B5EF4-FFF2-40B4-BE49-F238E27FC236}">
                <a16:creationId xmlns:a16="http://schemas.microsoft.com/office/drawing/2014/main" id="{DEE3B2EE-60C2-4253-AAA6-E8B8003E0129}"/>
              </a:ext>
            </a:extLst>
          </p:cNvPr>
          <p:cNvSpPr>
            <a:spLocks xmlns:a="http://schemas.openxmlformats.org/drawingml/2006/main" noGrp="1"/>
          </p:cNvSpPr>
          <p:nvPr>
            <p:ph type="body" idx="14"/>
          </p:nvPr>
        </p:nvSpPr>
        <p:spPr>
          <a:xfrm xmlns:a="http://schemas.openxmlformats.org/drawingml/2006/main">
            <a:off x="8929688" y="2295525"/>
            <a:ext cx="2405063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425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425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pPr>
            <a:r>
              <a:rPr sz="4425" b="0">
                <a:solidFill>
                  <a:srgbClr val="9D7038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20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DB7C25A6-7CE3-49CA-8921-6E3F71D7B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3305175"/>
            <a:ext cx="2405063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B595"/>
            </a:solidFill>
          </a:ln>
        </p:spPr>
      </p:sp>
      <p:sp>
        <p:nvSpPr>
          <p:cNvPr id="21" name="placeholder_16">
            <a:extLst xmlns:a="http://schemas.openxmlformats.org/drawingml/2006/main">
              <a:ext uri="{FF2B5EF4-FFF2-40B4-BE49-F238E27FC236}">
                <a16:creationId xmlns:a16="http://schemas.microsoft.com/office/drawing/2014/main" id="{3FA40F18-D37D-45ED-BEB3-D57F1F31BF29}"/>
              </a:ext>
            </a:extLst>
          </p:cNvPr>
          <p:cNvSpPr>
            <a:spLocks xmlns:a="http://schemas.openxmlformats.org/drawingml/2006/main" noGrp="1"/>
          </p:cNvSpPr>
          <p:nvPr>
            <p:ph type="body" idx="15"/>
          </p:nvPr>
        </p:nvSpPr>
        <p:spPr>
          <a:xfrm xmlns:a="http://schemas.openxmlformats.org/drawingml/2006/main">
            <a:off x="8929688" y="3581400"/>
            <a:ext cx="2405063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этапа</a:t>
            </a:r>
          </a:p>
        </p:txBody>
      </p:sp>
      <p:sp>
        <p:nvSpPr>
          <p:cNvPr id="22" name="placeholder_17">
            <a:extLst xmlns:a="http://schemas.openxmlformats.org/drawingml/2006/main">
              <a:ext uri="{FF2B5EF4-FFF2-40B4-BE49-F238E27FC236}">
                <a16:creationId xmlns:a16="http://schemas.microsoft.com/office/drawing/2014/main" id="{2F056468-4344-48EA-A5DF-D8E850934C10}"/>
              </a:ext>
            </a:extLst>
          </p:cNvPr>
          <p:cNvSpPr>
            <a:spLocks xmlns:a="http://schemas.openxmlformats.org/drawingml/2006/main" noGrp="1"/>
          </p:cNvSpPr>
          <p:nvPr>
            <p:ph type="body" idx="16"/>
          </p:nvPr>
        </p:nvSpPr>
        <p:spPr>
          <a:xfrm xmlns:a="http://schemas.openxmlformats.org/drawingml/2006/main">
            <a:off x="8929688" y="4552950"/>
            <a:ext cx="2405063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Действие</a:t>
            </a:r>
          </a:p>
          <a:p xmlns:a="http://schemas.openxmlformats.org/drawingml/2006/main">
            <a:pPr>
              <a:defRPr sz="18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и ожидаемый</a:t>
            </a:r>
          </a:p>
          <a:p xmlns:a="http://schemas.openxmlformats.org/drawingml/2006/main">
            <a:pPr>
              <a:defRPr sz="18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23" name="placeholder_18">
            <a:extLst xmlns:a="http://schemas.openxmlformats.org/drawingml/2006/main">
              <a:ext uri="{FF2B5EF4-FFF2-40B4-BE49-F238E27FC236}">
                <a16:creationId xmlns:a16="http://schemas.microsoft.com/office/drawing/2014/main" id="{2F2DD85B-2BA0-4CE9-929C-84CA6E4C92B5}"/>
              </a:ext>
            </a:extLst>
          </p:cNvPr>
          <p:cNvSpPr>
            <a:spLocks xmlns:a="http://schemas.openxmlformats.org/drawingml/2006/main" noGrp="1"/>
          </p:cNvSpPr>
          <p:nvPr>
            <p:ph type="body" idx="17"/>
          </p:nvPr>
        </p:nvSpPr>
        <p:spPr>
          <a:xfrm xmlns:a="http://schemas.openxmlformats.org/drawingml/2006/main">
            <a:off x="8929688" y="5715000"/>
            <a:ext cx="2405063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</p:spTree>
  </p:cSld>
</p:sldLayout>
</file>

<file path=ppt/slideLayouts/slideLayout17.xml><?xml version="1.0" encoding="utf-8"?>
<p:sldLayout xmlns:p="http://schemas.openxmlformats.org/presentationml/2006/main">
  <p:cSld name="11 · Цитата">
    <p:bg>
      <p:bgPr>
        <a:solidFill xmlns:a="http://schemas.openxmlformats.org/drawingml/2006/main">
          <a:srgbClr val="FAF4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71A86F-F5B0-493E-8975-28A1978348D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a44dcdb57041d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9D50E766-5D0D-4563-AD81-AB7913471071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10734675" y="59912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11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86A0D8F3-954C-4F5B-89FF-A0DE87CE6DA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057400"/>
            <a:ext cx="981075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825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6825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pPr>
            <a:r>
              <a:rPr sz="6825" b="0">
                <a:solidFill>
                  <a:srgbClr val="9D7038"/>
                </a:solidFill>
                <a:latin typeface="Georgia"/>
                <a:ea typeface="Georgia"/>
                <a:cs typeface="Georgia"/>
              </a:rPr>
              <a:t>«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833F0924-78DE-4476-84C9-6C1414AA5F8C}"/>
              </a:ext>
            </a:extLst>
          </p:cNvPr>
          <p:cNvSpPr>
            <a:spLocks xmlns:a="http://schemas.openxmlformats.org/drawingml/2006/main" noGrp="1"/>
          </p:cNvSpPr>
          <p:nvPr>
            <p:ph type="title" idx="2"/>
          </p:nvPr>
        </p:nvSpPr>
        <p:spPr>
          <a:xfrm xmlns:a="http://schemas.openxmlformats.org/drawingml/2006/main">
            <a:off x="2076450" y="2447925"/>
            <a:ext cx="92583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825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825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Ключевая цитата</a:t>
            </a:r>
          </a:p>
          <a:p xmlns:a="http://schemas.openxmlformats.org/drawingml/2006/main">
            <a:pPr>
              <a:defRPr sz="3825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или главная мысль</a:t>
            </a:r>
          </a:p>
          <a:p xmlns:a="http://schemas.openxmlformats.org/drawingml/2006/main">
            <a:pPr>
              <a:defRPr sz="3825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выступления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1BDCA56B-99A0-45AC-AC70-C0D7C01D4FEF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2114550" y="4962525"/>
            <a:ext cx="9220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Имя Фамилия</a:t>
            </a:r>
          </a:p>
        </p:txBody>
      </p:sp>
      <p:sp>
        <p:nvSpPr>
          <p:cNvPr id="6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8E72DC06-25FB-4A16-BFB7-0DE136590E94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2114550" y="5457825"/>
            <a:ext cx="9220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Должность или источник цитаты</a:t>
            </a:r>
          </a:p>
        </p:txBody>
      </p:sp>
    </p:spTree>
  </p:cSld>
</p:sldLayout>
</file>

<file path=ppt/slideLayouts/slideLayout18.xml><?xml version="1.0" encoding="utf-8"?>
<p:sldLayout xmlns:p="http://schemas.openxmlformats.org/presentationml/2006/main">
  <p:cSld name="12 · Завершение">
    <p:bg>
      <p:bgPr>
        <a:solidFill xmlns:a="http://schemas.openxmlformats.org/drawingml/2006/main">
          <a:srgbClr val="FAF4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543741-6D0A-4934-A08F-6D6765EDC8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784aea1daf438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17D6D74A-3486-4DEC-82ED-B6C3E0AB59E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76325" y="3124200"/>
            <a:ext cx="100393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4575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ctr">
              <a:defRPr sz="4575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4575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Спасибо за внимание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15EE9137-173B-4B3A-BB68-0E2486061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4305300"/>
            <a:ext cx="2952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9D7038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DF7EE6FA-AA3C-4C8F-9500-C49137EEE87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124075" y="4610100"/>
            <a:ext cx="79438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7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17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Вопросы и обсуждение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F2F3A805-7514-410F-B0D5-145BD299345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2095500" y="5562600"/>
            <a:ext cx="8001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57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Имя Фамилия / Контакты</a:t>
            </a:r>
          </a:p>
        </p:txBody>
      </p:sp>
    </p:spTree>
  </p:cSld>
</p:sldLayout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theme" Target="/ppt/slideMasters/theme/theme3.xml" Id="Rc45d612aaf0d49b0" /><Relationship Type="http://schemas.openxmlformats.org/officeDocument/2006/relationships/slideLayout" Target="/ppt/slideLayouts/slideLayout7.xml" Id="R43aa7505fb524dbb" /><Relationship Type="http://schemas.openxmlformats.org/officeDocument/2006/relationships/slideLayout" Target="/ppt/slideLayouts/slideLayout8.xml" Id="R49dd4ec2e45247f6" /><Relationship Type="http://schemas.openxmlformats.org/officeDocument/2006/relationships/slideLayout" Target="/ppt/slideLayouts/slideLayout9.xml" Id="R3abb1ab673f34cd3" /><Relationship Type="http://schemas.openxmlformats.org/officeDocument/2006/relationships/slideLayout" Target="/ppt/slideLayouts/slideLayout10.xml" Id="Re1c3b2da52aa4725" /><Relationship Type="http://schemas.openxmlformats.org/officeDocument/2006/relationships/slideLayout" Target="/ppt/slideLayouts/slideLayout11.xml" Id="R14de45b282ca4187" /><Relationship Type="http://schemas.openxmlformats.org/officeDocument/2006/relationships/slideLayout" Target="/ppt/slideLayouts/slideLayout12.xml" Id="R96f7b4a086544771" /><Relationship Type="http://schemas.openxmlformats.org/officeDocument/2006/relationships/slideLayout" Target="/ppt/slideLayouts/slideLayout13.xml" Id="Rbbc0c699309c4884" /><Relationship Type="http://schemas.openxmlformats.org/officeDocument/2006/relationships/slideLayout" Target="/ppt/slideLayouts/slideLayout14.xml" Id="R2f01cb6bf1fb4a56" /><Relationship Type="http://schemas.openxmlformats.org/officeDocument/2006/relationships/slideLayout" Target="/ppt/slideLayouts/slideLayout15.xml" Id="R2cab131b75b64569" /><Relationship Type="http://schemas.openxmlformats.org/officeDocument/2006/relationships/slideLayout" Target="/ppt/slideLayouts/slideLayout16.xml" Id="R12162c6a8448413f" /><Relationship Type="http://schemas.openxmlformats.org/officeDocument/2006/relationships/slideLayout" Target="/ppt/slideLayouts/slideLayout17.xml" Id="R17e77c293ecf4af3" /><Relationship Type="http://schemas.openxmlformats.org/officeDocument/2006/relationships/slideLayout" Target="/ppt/slideLayouts/slideLayout18.xml" Id="R7e80645fe2e4453a" /></Relationships>
</file>

<file path=ppt/slideMasters/slideMaster2.xml><?xml version="1.0" encoding="utf-8"?>
<p:sldMaster xmlns:p="http://schemas.openxmlformats.org/presentationml/2006/main">
  <p:cSld name="Слоновая кость и бронза · Калмыцкий стиль · 16:9">
    <p:bg>
      <p:bgPr>
        <a:solidFill xmlns:a="http://schemas.openxmlformats.org/drawingml/2006/main">
          <a:srgbClr val="FAF4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56" r:id="R43aa7505fb524dbb"/>
    <p:sldLayoutId xmlns:r="http://schemas.openxmlformats.org/officeDocument/2006/relationships" id="2147483657" r:id="R49dd4ec2e45247f6"/>
    <p:sldLayoutId xmlns:r="http://schemas.openxmlformats.org/officeDocument/2006/relationships" id="2147483658" r:id="R3abb1ab673f34cd3"/>
    <p:sldLayoutId xmlns:r="http://schemas.openxmlformats.org/officeDocument/2006/relationships" id="2147483659" r:id="Re1c3b2da52aa4725"/>
    <p:sldLayoutId xmlns:r="http://schemas.openxmlformats.org/officeDocument/2006/relationships" id="2147483660" r:id="R14de45b282ca4187"/>
    <p:sldLayoutId xmlns:r="http://schemas.openxmlformats.org/officeDocument/2006/relationships" id="2147483661" r:id="R96f7b4a086544771"/>
    <p:sldLayoutId xmlns:r="http://schemas.openxmlformats.org/officeDocument/2006/relationships" id="2147483662" r:id="Rbbc0c699309c4884"/>
    <p:sldLayoutId xmlns:r="http://schemas.openxmlformats.org/officeDocument/2006/relationships" id="2147483663" r:id="R2f01cb6bf1fb4a56"/>
    <p:sldLayoutId xmlns:r="http://schemas.openxmlformats.org/officeDocument/2006/relationships" id="2147483664" r:id="R2cab131b75b64569"/>
    <p:sldLayoutId xmlns:r="http://schemas.openxmlformats.org/officeDocument/2006/relationships" id="2147483665" r:id="R12162c6a8448413f"/>
    <p:sldLayoutId xmlns:r="http://schemas.openxmlformats.org/officeDocument/2006/relationships" id="2147483666" r:id="R17e77c293ecf4af3"/>
    <p:sldLayoutId xmlns:r="http://schemas.openxmlformats.org/officeDocument/2006/relationships" id="2147483667" r:id="R7e80645fe2e4453a"/>
  </p:sldLayoutIdLst>
</p:sldMaster>
</file>

<file path=ppt/slideMasters/theme/theme2.xml><?xml version="1.0" encoding="utf-8"?>
<a:theme xmlns:a="http://schemas.openxmlformats.org/drawingml/2006/main" name="ChatGPT">
  <a:themeElements>
    <a:clrScheme name="Слоновая кость и бронза">
      <a:dk1>
        <a:srgbClr val="4A2C13"/>
      </a:dk1>
      <a:lt1>
        <a:srgbClr val="FFF9ED"/>
      </a:lt1>
      <a:dk2>
        <a:srgbClr val="46392C"/>
      </a:dk2>
      <a:lt2>
        <a:srgbClr val="EEE2CC"/>
      </a:lt2>
      <a:accent1>
        <a:srgbClr val="815B2F"/>
      </a:accent1>
      <a:accent2>
        <a:srgbClr val="9D7038"/>
      </a:accent2>
      <a:accent3>
        <a:srgbClr val="796751"/>
      </a:accent3>
      <a:accent4>
        <a:srgbClr val="C9B595"/>
      </a:accent4>
      <a:accent5>
        <a:srgbClr val="EEE2CC"/>
      </a:accent5>
      <a:accent6>
        <a:srgbClr val="8B7763"/>
      </a:accent6>
      <a:hlink>
        <a:srgbClr val="9D7038"/>
      </a:hlink>
      <a:folHlink>
        <a:srgbClr val="796751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Слоновая кость и бронза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ChatGPT">
  <a:themeElements>
    <a:clrScheme name="Слоновая кость и бронза">
      <a:dk1>
        <a:srgbClr val="4A2C13"/>
      </a:dk1>
      <a:lt1>
        <a:srgbClr val="FFF9ED"/>
      </a:lt1>
      <a:dk2>
        <a:srgbClr val="46392C"/>
      </a:dk2>
      <a:lt2>
        <a:srgbClr val="EEE2CC"/>
      </a:lt2>
      <a:accent1>
        <a:srgbClr val="815B2F"/>
      </a:accent1>
      <a:accent2>
        <a:srgbClr val="9D7038"/>
      </a:accent2>
      <a:accent3>
        <a:srgbClr val="796751"/>
      </a:accent3>
      <a:accent4>
        <a:srgbClr val="C9B595"/>
      </a:accent4>
      <a:accent5>
        <a:srgbClr val="EEE2CC"/>
      </a:accent5>
      <a:accent6>
        <a:srgbClr val="8B7763"/>
      </a:accent6>
      <a:hlink>
        <a:srgbClr val="9D7038"/>
      </a:hlink>
      <a:folHlink>
        <a:srgbClr val="796751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Слоновая кость и бронза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a45185ba79741bb" /><Relationship Type="http://schemas.openxmlformats.org/officeDocument/2006/relationships/notesSlide" Target="/ppt/notesSlides/notesSlide1.xml" Id="R347ec6e987c94ba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abb1c6df48ca482c" /><Relationship Type="http://schemas.openxmlformats.org/officeDocument/2006/relationships/notesSlide" Target="/ppt/notesSlides/notesSlide2.xml" Id="Rf95a9ec50843419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9.xml" Id="R974f7a4775964b3f" /><Relationship Type="http://schemas.openxmlformats.org/officeDocument/2006/relationships/notesSlide" Target="/ppt/notesSlides/notesSlide3.xml" Id="R3701a6d4d2f74fe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0.xml" Id="R085f688e02794135" /><Relationship Type="http://schemas.openxmlformats.org/officeDocument/2006/relationships/notesSlide" Target="/ppt/notesSlides/notesSlide4.xml" Id="R375d1ba9ddf1431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589bf91b4fd94344" /><Relationship Type="http://schemas.openxmlformats.org/officeDocument/2006/relationships/notesSlide" Target="/ppt/notesSlides/notesSlide5.xml" Id="Rb820bb93bced4df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2.xml" Id="Rc570f9a9203e41e4" /><Relationship Type="http://schemas.openxmlformats.org/officeDocument/2006/relationships/notesSlide" Target="/ppt/notesSlides/notesSlide6.xml" Id="Rc93479185f144bd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3.xml" Id="R85a384c5ddab45f6" /><Relationship Type="http://schemas.openxmlformats.org/officeDocument/2006/relationships/notesSlide" Target="/ppt/notesSlides/notesSlide7.xml" Id="R1a8692453d9f4f6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4.xml" Id="R62015f52f1cb4314" /><Relationship Type="http://schemas.openxmlformats.org/officeDocument/2006/relationships/chart" Target="/ppt/slides/charts/chart1.xml" Id="R7ce77a2edcb142cc" /><Relationship Type="http://schemas.openxmlformats.org/officeDocument/2006/relationships/notesSlide" Target="/ppt/notesSlides/notesSlide8.xml" Id="Rf0d7908882dc4e3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5.xml" Id="R989a8928d625419b" /><Relationship Type="http://schemas.openxmlformats.org/officeDocument/2006/relationships/notesSlide" Target="/ppt/notesSlides/notesSlide9.xml" Id="R9ce55f53ba2d439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6.xml" Id="Ra8d15394fd42408d" /><Relationship Type="http://schemas.openxmlformats.org/officeDocument/2006/relationships/notesSlide" Target="/ppt/notesSlides/notesSlide10.xml" Id="R49bcc54abe01442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.xml" Id="R31a46dc0a9d4414d" /><Relationship Type="http://schemas.openxmlformats.org/officeDocument/2006/relationships/notesSlide" Target="/ppt/notesSlides/notesSlide11.xml" Id="R37eab3218d1e4db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8.xml" Id="R9d064b17e85148bc" /><Relationship Type="http://schemas.openxmlformats.org/officeDocument/2006/relationships/notesSlide" Target="/ppt/notesSlides/notesSlide12.xml" Id="R913e6a4aaf294ffb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Показатель</c:v>
          </c:tx>
          <c:spPr>
            <a:solidFill xmlns:a="http://schemas.openxmlformats.org/drawingml/2006/main">
              <a:srgbClr val="815B2F"/>
            </a:solidFill>
          </c:spPr>
          <c:dPt>
            <c:idx val="3"/>
            <c:invertIfNegative val="0"/>
            <c:spPr>
              <a:solidFill xmlns:a="http://schemas.openxmlformats.org/drawingml/2006/main">
                <a:srgbClr val="9D7038"/>
              </a:solidFill>
            </c:spPr>
          </c:dPt>
          <c:cat>
            <c:strRef>
              <c:f>'Chart Data'!$A$2:$A$5</c:f>
              <c:strCache>
                <c:ptCount val="4"/>
                <c:pt idx="0">
                  <c:v>Период 1</c:v>
                </c:pt>
                <c:pt idx="1">
                  <c:v>Период 2</c:v>
                </c:pt>
                <c:pt idx="2">
                  <c:v>Период 3</c:v>
                </c:pt>
                <c:pt idx="3">
                  <c:v>Период 4</c:v>
                </c:pt>
              </c:strCache>
            </c:strRef>
          </c:cat>
          <c:val>
            <c:numRef>
              <c:f>'Chart Data'!$B$2:$B$5</c:f>
              <c:numCache>
                <c:formatCode>0</c:formatCode>
                <c:ptCount val="4"/>
                <c:pt idx="0">
                  <c:v>12</c:v>
                </c:pt>
                <c:pt idx="1">
                  <c:v>18</c:v>
                </c:pt>
                <c:pt idx="2">
                  <c:v>24</c:v>
                </c:pt>
                <c:pt idx="3">
                  <c:v>32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>
                  <a:solidFill>
                    <a:srgbClr val="4A2C13"/>
                  </a:solidFill>
                  <a:latin typeface="Segoe UI"/>
                  <a:ea typeface="Segoe UI"/>
                  <a:cs typeface="Segoe U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9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C9B595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</a:p>
        </c:txPr>
        <c:crossAx val="48672768"/>
      </c:catAx>
      <c:valAx>
        <c:axId val="48672768"/>
        <c:scaling>
          <c:orientation val="minMax"/>
          <c:max val="4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C9B595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</a:p>
        </c:txPr>
        <c:crossAx val="48650112"/>
        <c:crossBetween val="between"/>
        <c:majorUnit val="10"/>
      </c:valAx>
      <c:spPr>
        <a:noFill xmlns:a="http://schemas.openxmlformats.org/drawingml/2006/main"/>
        <a:ln xmlns:a="http://schemas.openxmlformats.org/drawingml/2006/main" w="0">
          <a:noFill/>
        </a:ln>
      </c:spPr>
    </c:plotArea>
    <c:plotVisOnly val="1"/>
  </c:chart>
  <c:spPr>
    <a:noFill xmlns:a="http://schemas.openxmlformats.org/drawingml/2006/main"/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-0">
            <a:extLst xmlns:a="http://schemas.openxmlformats.org/drawingml/2006/main">
              <a:ext uri="{FF2B5EF4-FFF2-40B4-BE49-F238E27FC236}">
                <a16:creationId xmlns:a16="http://schemas.microsoft.com/office/drawing/2014/main" id="{19CF0F08-9B63-4616-9F85-6CDBCE277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124200"/>
            <a:ext cx="100584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4575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ctr">
              <a:defRPr sz="4575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4575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Название презентации</a:t>
            </a:r>
          </a:p>
        </p:txBody>
      </p:sp>
      <p:sp>
        <p:nvSpPr>
          <p:cNvPr id="2" name="subtitle-1">
            <a:extLst xmlns:a="http://schemas.openxmlformats.org/drawingml/2006/main">
              <a:ext uri="{FF2B5EF4-FFF2-40B4-BE49-F238E27FC236}">
                <a16:creationId xmlns:a16="http://schemas.microsoft.com/office/drawing/2014/main" id="{A528612B-91A3-4313-A1D9-B92568F38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4619625"/>
            <a:ext cx="7924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25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125965977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itle-0">
            <a:extLst xmlns:a="http://schemas.openxmlformats.org/drawingml/2006/main">
              <a:ext uri="{FF2B5EF4-FFF2-40B4-BE49-F238E27FC236}">
                <a16:creationId xmlns:a16="http://schemas.microsoft.com/office/drawing/2014/main" id="{7B744AE6-F587-4137-929A-C08DBD337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066800"/>
            <a:ext cx="10477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0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4050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Содержание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16BAC85E-20BB-4A8A-A43A-8AE97F6C8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34675" y="59912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2B7A3C4A-B99C-40A5-BFCE-805E85F31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86000"/>
            <a:ext cx="75247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9D7038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EC9E93A7-1CCC-4C84-89FD-DDD2FCA34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324100"/>
            <a:ext cx="95059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Название первого раздела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B9FE91C7-E4C6-42E9-B440-0972DE9C4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124200"/>
            <a:ext cx="75247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9D7038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33315602-2344-408D-B8B6-D65ED454F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3162300"/>
            <a:ext cx="95059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Название второго раздела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E5CB7A7B-1348-46F7-91B9-4AFC06692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962400"/>
            <a:ext cx="75247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9D7038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3177B368-7383-42D3-9A04-6003AC049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000500"/>
            <a:ext cx="95059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Название третьего раздела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A5D956EF-5824-4D03-9ED4-F91BC4AEE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800600"/>
            <a:ext cx="75247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9D7038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E479916E-8C45-45FE-9E15-AD96CDCDC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838700"/>
            <a:ext cx="95059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Название четвёртого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228153663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body-0">
            <a:extLst xmlns:a="http://schemas.openxmlformats.org/drawingml/2006/main">
              <a:ext uri="{FF2B5EF4-FFF2-40B4-BE49-F238E27FC236}">
                <a16:creationId xmlns:a16="http://schemas.microsoft.com/office/drawing/2014/main" id="{48841958-59C0-4253-B191-F79FB7357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533650"/>
            <a:ext cx="609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9D703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9D7038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9D7038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2" name="title-1">
            <a:extLst xmlns:a="http://schemas.openxmlformats.org/drawingml/2006/main">
              <a:ext uri="{FF2B5EF4-FFF2-40B4-BE49-F238E27FC236}">
                <a16:creationId xmlns:a16="http://schemas.microsoft.com/office/drawing/2014/main" id="{7145785F-6840-407B-BBCF-7DF0D63B3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343275"/>
            <a:ext cx="9296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480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ctr">
              <a:defRPr sz="480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4800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Название раздела</a:t>
            </a:r>
          </a:p>
        </p:txBody>
      </p:sp>
      <p:sp>
        <p:nvSpPr>
          <p:cNvPr id="3" name="subtitle-2">
            <a:extLst xmlns:a="http://schemas.openxmlformats.org/drawingml/2006/main">
              <a:ext uri="{FF2B5EF4-FFF2-40B4-BE49-F238E27FC236}">
                <a16:creationId xmlns:a16="http://schemas.microsoft.com/office/drawing/2014/main" id="{D2DC720F-C8EA-4195-9DBD-69C894F54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9775" y="4800600"/>
            <a:ext cx="81724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7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17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Короткое вступление к теме</a:t>
            </a:r>
          </a:p>
        </p:txBody>
      </p:sp>
    </p:spTree>
    <p:extLst>
      <p:ext uri="{BB962C8B-B14F-4D97-AF65-F5344CB8AC3E}">
        <p14:creationId xmlns:p14="http://schemas.microsoft.com/office/powerpoint/2010/main" val="1169745516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itle-0">
            <a:extLst xmlns:a="http://schemas.openxmlformats.org/drawingml/2006/main">
              <a:ext uri="{FF2B5EF4-FFF2-40B4-BE49-F238E27FC236}">
                <a16:creationId xmlns:a16="http://schemas.microsoft.com/office/drawing/2014/main" id="{41DC1BDC-5274-48FB-BD72-8564AE65C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066800"/>
            <a:ext cx="10477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0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4050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Основная мысль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1E276DCA-0814-4D85-96AE-98A58D1ED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34675" y="59912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5D58F38B-B19F-485D-AF29-D0F3CD79F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24125"/>
            <a:ext cx="9620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7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775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Ключевой тезис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BBC600BC-3455-41D0-833E-67A113035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257550"/>
            <a:ext cx="93345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Краткое пояснение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49408D62-225C-4C91-89E1-8B639CD26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5238750"/>
            <a:ext cx="21526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1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1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3150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Вывод</a:t>
            </a:r>
          </a:p>
        </p:txBody>
      </p:sp>
    </p:spTree>
    <p:extLst>
      <p:ext uri="{BB962C8B-B14F-4D97-AF65-F5344CB8AC3E}">
        <p14:creationId xmlns:p14="http://schemas.microsoft.com/office/powerpoint/2010/main" val="260914831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-0">
            <a:extLst xmlns:a="http://schemas.openxmlformats.org/drawingml/2006/main">
              <a:ext uri="{FF2B5EF4-FFF2-40B4-BE49-F238E27FC236}">
                <a16:creationId xmlns:a16="http://schemas.microsoft.com/office/drawing/2014/main" id="{969E08AC-54AD-40F5-9029-2C1088552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066800"/>
            <a:ext cx="10477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0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4050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Текст и изображение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1923F188-C72A-4813-A583-F56CEBED2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34675" y="59912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05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E66FD30A-BF42-4D17-96E2-D37AF3D71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333625"/>
            <a:ext cx="40862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Заголовок блока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7B8B9059-E0C9-4C75-AB36-B4EE19BA1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162300"/>
            <a:ext cx="4086225" cy="2390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Основной текст для пояснения изображения, проекта или события.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Один тезис и несколько важных деталей.</a:t>
            </a:r>
          </a:p>
        </p:txBody>
      </p:sp>
      <p:sp>
        <p:nvSpPr>
          <p:cNvPr id="5" name="picture-4">
            <a:extLst xmlns:a="http://schemas.openxmlformats.org/drawingml/2006/main">
              <a:ext uri="{FF2B5EF4-FFF2-40B4-BE49-F238E27FC236}">
                <a16:creationId xmlns:a16="http://schemas.microsoft.com/office/drawing/2014/main" id="{C2486326-F0CD-4A09-BBD9-C31452297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2305050"/>
            <a:ext cx="5762625" cy="3114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2CC"/>
          </a:solidFill>
          <a:ln xmlns:a="http://schemas.openxmlformats.org/drawingml/2006/main" w="9525">
            <a:solidFill>
              <a:srgbClr val="C9B595"/>
            </a:solidFill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Добавьте изображение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3EE294E4-8A69-4366-A836-B96E9BF8D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5619750"/>
            <a:ext cx="5762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Подпись к изображению</a:t>
            </a:r>
          </a:p>
        </p:txBody>
      </p:sp>
    </p:spTree>
    <p:extLst>
      <p:ext uri="{BB962C8B-B14F-4D97-AF65-F5344CB8AC3E}">
        <p14:creationId xmlns:p14="http://schemas.microsoft.com/office/powerpoint/2010/main" val="1916308847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-0">
            <a:extLst xmlns:a="http://schemas.openxmlformats.org/drawingml/2006/main">
              <a:ext uri="{FF2B5EF4-FFF2-40B4-BE49-F238E27FC236}">
                <a16:creationId xmlns:a16="http://schemas.microsoft.com/office/drawing/2014/main" id="{27EB5322-4A6C-42E0-97BD-DB7D1AF3D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066800"/>
            <a:ext cx="10477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0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4050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Три направления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1526FF9E-BAAB-442B-B7AE-1C0B63A4F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34675" y="59912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06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0D987655-683C-46DD-AF12-CDF354A9E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66950"/>
            <a:ext cx="3270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725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725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pPr>
            <a:r>
              <a:rPr sz="4725" b="0">
                <a:solidFill>
                  <a:srgbClr val="9D7038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7FA47788-03A7-4AE6-8C72-4B0899127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05200"/>
            <a:ext cx="327025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Первая тема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FBC2EC41-F5D0-46C4-A5D3-6C7DD2AF7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29125"/>
            <a:ext cx="32702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Краткое описание направления и его главной задачи.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CDB3A09A-BEAB-4D65-A7C9-36C4E8831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0875" y="2266950"/>
            <a:ext cx="3270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725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725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pPr>
            <a:r>
              <a:rPr sz="4725" b="0">
                <a:solidFill>
                  <a:srgbClr val="9D7038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91C2B042-194D-41D0-9903-3BB07A526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0875" y="3505200"/>
            <a:ext cx="327025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Вторая тема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73D35968-9C13-4AE8-B882-157A7C3A4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0875" y="4429125"/>
            <a:ext cx="32702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Краткое описание направления и его главной задачи.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C28DAEB1-EDE2-4D73-ACD4-D9EE51B56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4500" y="2266950"/>
            <a:ext cx="3270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725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725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pPr>
            <a:r>
              <a:rPr sz="4725" b="0">
                <a:solidFill>
                  <a:srgbClr val="9D7038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CBD78755-9685-48BD-B7AE-8DE34856B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4500" y="3505200"/>
            <a:ext cx="327025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Третья тема</a:t>
            </a:r>
          </a:p>
        </p:txBody>
      </p:sp>
      <p:sp>
        <p:nvSpPr>
          <p:cNvPr id="11" name="body-10">
            <a:extLst xmlns:a="http://schemas.openxmlformats.org/drawingml/2006/main">
              <a:ext uri="{FF2B5EF4-FFF2-40B4-BE49-F238E27FC236}">
                <a16:creationId xmlns:a16="http://schemas.microsoft.com/office/drawing/2014/main" id="{C46233A3-3F2A-474D-9B67-FAADA1AA9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4500" y="4429125"/>
            <a:ext cx="32702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Краткое описание направления и его главной задачи.</a:t>
            </a:r>
          </a:p>
        </p:txBody>
      </p:sp>
    </p:spTree>
    <p:extLst>
      <p:ext uri="{BB962C8B-B14F-4D97-AF65-F5344CB8AC3E}">
        <p14:creationId xmlns:p14="http://schemas.microsoft.com/office/powerpoint/2010/main" val="51185661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itle-0">
            <a:extLst xmlns:a="http://schemas.openxmlformats.org/drawingml/2006/main">
              <a:ext uri="{FF2B5EF4-FFF2-40B4-BE49-F238E27FC236}">
                <a16:creationId xmlns:a16="http://schemas.microsoft.com/office/drawing/2014/main" id="{17395583-7CBD-438F-BD1E-5FEFF09F4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066800"/>
            <a:ext cx="10477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0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4050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Ключевые показатели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B718CCC6-54FD-4D35-8492-B4C2616B8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34675" y="59912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07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EB01BDAC-8402-4841-AC1B-741904EE9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05075"/>
            <a:ext cx="3270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5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55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5550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24%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F561C84E-EF6C-4433-83A3-AFFE840CF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867150"/>
            <a:ext cx="327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C9FDE438-6A2C-4317-BFF8-C3B351E52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981575"/>
            <a:ext cx="32702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и краткое пояснение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7E20E5C4-A490-41DF-8D24-F839BD415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0875" y="2505075"/>
            <a:ext cx="3270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550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5550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pPr>
            <a:r>
              <a:rPr sz="5550" b="0">
                <a:solidFill>
                  <a:srgbClr val="9D7038"/>
                </a:solidFill>
                <a:latin typeface="Georgia"/>
                <a:ea typeface="Georgia"/>
                <a:cs typeface="Georgia"/>
              </a:rPr>
              <a:t>120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5046BF79-4C7B-41DF-A162-76D9ECC4E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0875" y="3867150"/>
            <a:ext cx="327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F3178ADA-6686-4E3F-AAD4-F61A72420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0875" y="4981575"/>
            <a:ext cx="32702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и краткое пояснение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E38F7A46-756E-4467-B06E-6C54FA748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4500" y="2505075"/>
            <a:ext cx="3270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5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55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5550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3,5×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B283158E-BA14-4C44-83DF-A25C1205B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4500" y="3867150"/>
            <a:ext cx="327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11" name="body-10">
            <a:extLst xmlns:a="http://schemas.openxmlformats.org/drawingml/2006/main">
              <a:ext uri="{FF2B5EF4-FFF2-40B4-BE49-F238E27FC236}">
                <a16:creationId xmlns:a16="http://schemas.microsoft.com/office/drawing/2014/main" id="{9C93D4F0-EE50-4229-BB61-08D38C075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4500" y="4981575"/>
            <a:ext cx="32702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и краткое пояснение</a:t>
            </a:r>
          </a:p>
        </p:txBody>
      </p:sp>
      <p:sp>
        <p:nvSpPr>
          <p:cNvPr id="12" name="body-11">
            <a:extLst xmlns:a="http://schemas.openxmlformats.org/drawingml/2006/main">
              <a:ext uri="{FF2B5EF4-FFF2-40B4-BE49-F238E27FC236}">
                <a16:creationId xmlns:a16="http://schemas.microsoft.com/office/drawing/2014/main" id="{29C6D6A4-DB26-4425-9620-14068625C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943600"/>
            <a:ext cx="9525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Демонстрационные значения. Замените своими данными.</a:t>
            </a:r>
          </a:p>
        </p:txBody>
      </p:sp>
    </p:spTree>
    <p:extLst>
      <p:ext uri="{BB962C8B-B14F-4D97-AF65-F5344CB8AC3E}">
        <p14:creationId xmlns:p14="http://schemas.microsoft.com/office/powerpoint/2010/main" val="1290374523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-0">
            <a:extLst xmlns:a="http://schemas.openxmlformats.org/drawingml/2006/main">
              <a:ext uri="{FF2B5EF4-FFF2-40B4-BE49-F238E27FC236}">
                <a16:creationId xmlns:a16="http://schemas.microsoft.com/office/drawing/2014/main" id="{450B9573-0338-4AB0-8101-C269C7EBD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066800"/>
            <a:ext cx="10477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0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4050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Динамика показателя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E7FD0791-31FE-4764-88EA-E6FD7A965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34675" y="59912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08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EDEEFE3C-B258-4CE6-BE44-2DD0CBB14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390775"/>
            <a:ext cx="29908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Краткий вывод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5381A82C-CD2C-4109-800D-5120DAA30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3429000"/>
            <a:ext cx="299085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Что показывает диаграмма и почему это важно.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D15BC941-FBBA-4655-B9D5-6F5EB9A89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9436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Демонстрационные данные, условные единицы</a:t>
            </a:r>
          </a:p>
        </p:txBody>
      </p:sp>
      <p:graphicFrame>
        <p:nvGraphicFramePr>
          <p:cNvPr id="6" name="Chart">
            <a:extLst xmlns:a="http://schemas.openxmlformats.org/drawingml/2006/main">
              <a:ext uri="{FF2B5EF4-FFF2-40B4-BE49-F238E27FC236}">
                <a16:creationId xmlns:a16="http://schemas.microsoft.com/office/drawing/2014/main" id="{A4CC0AC5-3C22-48DF-A272-A129758857DF}"/>
              </a:ext>
            </a:extLst>
          </p:cNvPr>
          <p:cNvGraphicFramePr/>
          <p:nvPr/>
        </p:nvGraphicFramePr>
        <p:xfrm>
          <a:off xmlns:a="http://schemas.openxmlformats.org/drawingml/2006/main" x="790575" y="2266950"/>
          <a:ext xmlns:a="http://schemas.openxmlformats.org/drawingml/2006/main" cx="7124700" cy="34956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7ce77a2edcb142cc"/>
          </a:graphicData>
        </a:graphic>
      </p:graphicFrame>
    </p:spTree>
    <p:extLst>
      <p:ext uri="{BB962C8B-B14F-4D97-AF65-F5344CB8AC3E}">
        <p14:creationId xmlns:p14="http://schemas.microsoft.com/office/powerpoint/2010/main" val="191066248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-0">
            <a:extLst xmlns:a="http://schemas.openxmlformats.org/drawingml/2006/main">
              <a:ext uri="{FF2B5EF4-FFF2-40B4-BE49-F238E27FC236}">
                <a16:creationId xmlns:a16="http://schemas.microsoft.com/office/drawing/2014/main" id="{B4CCECBD-B678-443A-8EF3-9E04A7F50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066800"/>
            <a:ext cx="10477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0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4050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Сравнение вариантов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B6178EA8-BB37-4091-A6E1-5ED828B00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34675" y="59912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09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8EF859A5-BC53-4495-A08D-817253802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57850"/>
            <a:ext cx="104775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Пояснение к сравнению или источник данных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2A1D59-1F75-4CA1-BE20-E14B38D282EA}"/>
              </a:ext>
            </a:extLst>
          </p:cNvPr>
          <p:cNvGraphicFramePr/>
          <p:nvPr/>
        </p:nvGraphicFramePr>
        <p:xfrm>
          <a:off xmlns:a="http://schemas.openxmlformats.org/drawingml/2006/main" x="857250" y="2381250"/>
          <a:ext xmlns:a="http://schemas.openxmlformats.org/drawingml/2006/main" cx="10477500" cy="3000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562350"/>
                <a:gridCol w="2305050"/>
                <a:gridCol w="2305050"/>
                <a:gridCol w="2305050"/>
              </a:tblGrid>
              <a:tr h="600075"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FFF7E8"/>
                          </a:solidFill>
                          <a:latin typeface="Segoe UI"/>
                          <a:ea typeface="Segoe UI"/>
                          <a:cs typeface="Segoe UI"/>
                        </a:rPr>
                        <a:t>Критерий</a:t>
                      </a:r>
                    </a:p>
                  </a:txBody>
                  <a:tcPr marL="91440" marR="91440" marT="45720" marB="45720" anchor="ctr">
                    <a:solidFill>
                      <a:srgbClr val="815B2F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9B595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FFF7E8"/>
                          </a:solidFill>
                          <a:latin typeface="Segoe UI"/>
                          <a:ea typeface="Segoe UI"/>
                          <a:cs typeface="Segoe UI"/>
                        </a:rPr>
                        <a:t>Вариант А</a:t>
                      </a:r>
                    </a:p>
                  </a:txBody>
                  <a:tcPr marL="91440" marR="91440" marT="45720" marB="45720" anchor="ctr">
                    <a:solidFill>
                      <a:srgbClr val="815B2F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9B595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FFF7E8"/>
                          </a:solidFill>
                          <a:latin typeface="Segoe UI"/>
                          <a:ea typeface="Segoe UI"/>
                          <a:cs typeface="Segoe UI"/>
                        </a:rPr>
                        <a:t>Вариант Б</a:t>
                      </a:r>
                    </a:p>
                  </a:txBody>
                  <a:tcPr marL="91440" marR="91440" marT="45720" marB="45720" anchor="ctr">
                    <a:solidFill>
                      <a:srgbClr val="815B2F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9B595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FFF7E8"/>
                          </a:solidFill>
                          <a:latin typeface="Segoe UI"/>
                          <a:ea typeface="Segoe UI"/>
                          <a:cs typeface="Segoe UI"/>
                        </a:rPr>
                        <a:t>Вариант В</a:t>
                      </a:r>
                    </a:p>
                  </a:txBody>
                  <a:tcPr marL="91440" marR="91440" marT="45720" marB="45720" anchor="ctr">
                    <a:solidFill>
                      <a:srgbClr val="815B2F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9B595"/>
                      </a:solidFill>
                      <a:prstDash val="solid"/>
                    </a:lnB>
                  </a:tcPr>
                </a:tc>
              </a:tr>
              <a:tr h="600075"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4A2C13"/>
                          </a:solidFill>
                          <a:latin typeface="Segoe UI"/>
                          <a:ea typeface="Segoe UI"/>
                          <a:cs typeface="Segoe UI"/>
                        </a:rPr>
                        <a:t>Первый критерий</a:t>
                      </a:r>
                    </a:p>
                  </a:txBody>
                  <a:tcPr marL="91440" marR="91440" marT="45720" marB="45720" anchor="ctr">
                    <a:solidFill>
                      <a:srgbClr val="EEE2CC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9B595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4A2C13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EEE2CC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9B595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4A2C13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EEE2CC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9B595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4A2C13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EEE2CC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9B595"/>
                      </a:solidFill>
                      <a:prstDash val="solid"/>
                    </a:lnB>
                  </a:tcPr>
                </a:tc>
              </a:tr>
              <a:tr h="600075"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4A2C13"/>
                          </a:solidFill>
                          <a:latin typeface="Segoe UI"/>
                          <a:ea typeface="Segoe UI"/>
                          <a:cs typeface="Segoe UI"/>
                        </a:rPr>
                        <a:t>Второй критерий</a:t>
                      </a:r>
                    </a:p>
                  </a:txBody>
                  <a:tcPr marL="91440" marR="91440" marT="45720" marB="45720" anchor="ctr">
                    <a:solidFill>
                      <a:srgbClr val="F9F0E0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9B595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4A2C13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9F0E0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9B595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4A2C13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9F0E0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9B595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4A2C13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9F0E0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9B595"/>
                      </a:solidFill>
                      <a:prstDash val="solid"/>
                    </a:lnB>
                  </a:tcPr>
                </a:tc>
              </a:tr>
              <a:tr h="600075"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4A2C13"/>
                          </a:solidFill>
                          <a:latin typeface="Segoe UI"/>
                          <a:ea typeface="Segoe UI"/>
                          <a:cs typeface="Segoe UI"/>
                        </a:rPr>
                        <a:t>Третий критерий</a:t>
                      </a:r>
                    </a:p>
                  </a:txBody>
                  <a:tcPr marL="91440" marR="91440" marT="45720" marB="45720" anchor="ctr">
                    <a:solidFill>
                      <a:srgbClr val="EEE2CC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9B595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4A2C13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EEE2CC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9B595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4A2C13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EEE2CC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9B595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4A2C13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EEE2CC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9B595"/>
                      </a:solidFill>
                      <a:prstDash val="solid"/>
                    </a:lnB>
                  </a:tcPr>
                </a:tc>
              </a:tr>
              <a:tr h="600075"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4A2C13"/>
                          </a:solidFill>
                          <a:latin typeface="Segoe UI"/>
                          <a:ea typeface="Segoe UI"/>
                          <a:cs typeface="Segoe UI"/>
                        </a:rPr>
                        <a:t>Четвёртый критерий</a:t>
                      </a:r>
                    </a:p>
                  </a:txBody>
                  <a:tcPr marL="91440" marR="91440" marT="45720" marB="45720" anchor="ctr">
                    <a:solidFill>
                      <a:srgbClr val="F9F0E0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9B595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4A2C13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9F0E0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9B595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4A2C13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9F0E0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9B595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4A2C13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9F0E0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C9B595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3671013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title-0">
            <a:extLst xmlns:a="http://schemas.openxmlformats.org/drawingml/2006/main">
              <a:ext uri="{FF2B5EF4-FFF2-40B4-BE49-F238E27FC236}">
                <a16:creationId xmlns:a16="http://schemas.microsoft.com/office/drawing/2014/main" id="{924EDD57-3A7D-48C8-A860-5A98A2501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066800"/>
            <a:ext cx="10477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050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4050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План по этапам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53F635AC-1EFF-416E-A2A4-996A7FF69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34675" y="59912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10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E105498A-46AC-4A98-93FF-0861B278D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95525"/>
            <a:ext cx="2405063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425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425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pPr>
            <a:r>
              <a:rPr sz="4425" b="0">
                <a:solidFill>
                  <a:srgbClr val="9D7038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07FB056A-9BCF-40F5-BA23-0935539DB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81400"/>
            <a:ext cx="2405063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этапа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4BDB5DF1-D82C-4F39-B875-18EB8C51E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552950"/>
            <a:ext cx="2405063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Действие</a:t>
            </a:r>
          </a:p>
          <a:p xmlns:a="http://schemas.openxmlformats.org/drawingml/2006/main">
            <a:pPr>
              <a:defRPr sz="18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и ожидаемый</a:t>
            </a:r>
          </a:p>
          <a:p xmlns:a="http://schemas.openxmlformats.org/drawingml/2006/main">
            <a:pPr>
              <a:defRPr sz="18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D500DD2C-95C3-473A-82F5-801A2705C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715000"/>
            <a:ext cx="2405063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309888B0-C744-4882-9B9B-0AEF6E559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8063" y="2295525"/>
            <a:ext cx="2405063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425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425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pPr>
            <a:r>
              <a:rPr sz="4425" b="0">
                <a:solidFill>
                  <a:srgbClr val="9D7038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95E38B7C-6840-45F2-A97C-D3F7BD245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8063" y="3581400"/>
            <a:ext cx="2405063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этапа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287F9A1C-B122-4A4F-B8DC-2BC923BE2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8063" y="4552950"/>
            <a:ext cx="2405063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Действие</a:t>
            </a:r>
          </a:p>
          <a:p xmlns:a="http://schemas.openxmlformats.org/drawingml/2006/main">
            <a:pPr>
              <a:defRPr sz="18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и ожидаемый</a:t>
            </a:r>
          </a:p>
          <a:p xmlns:a="http://schemas.openxmlformats.org/drawingml/2006/main">
            <a:pPr>
              <a:defRPr sz="18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D793538A-6F47-4BE2-841E-5C6E4976E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8063" y="5715000"/>
            <a:ext cx="2405063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11" name="body-10">
            <a:extLst xmlns:a="http://schemas.openxmlformats.org/drawingml/2006/main">
              <a:ext uri="{FF2B5EF4-FFF2-40B4-BE49-F238E27FC236}">
                <a16:creationId xmlns:a16="http://schemas.microsoft.com/office/drawing/2014/main" id="{E4E660E2-6B48-4EE6-A079-305AF6BDA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295525"/>
            <a:ext cx="2405063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425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425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pPr>
            <a:r>
              <a:rPr sz="4425" b="0">
                <a:solidFill>
                  <a:srgbClr val="9D7038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2" name="body-11">
            <a:extLst xmlns:a="http://schemas.openxmlformats.org/drawingml/2006/main">
              <a:ext uri="{FF2B5EF4-FFF2-40B4-BE49-F238E27FC236}">
                <a16:creationId xmlns:a16="http://schemas.microsoft.com/office/drawing/2014/main" id="{F899DC41-7CAC-4070-A1A1-647B19F7F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581400"/>
            <a:ext cx="2405063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этапа</a:t>
            </a:r>
          </a:p>
        </p:txBody>
      </p:sp>
      <p:sp>
        <p:nvSpPr>
          <p:cNvPr id="13" name="body-12">
            <a:extLst xmlns:a="http://schemas.openxmlformats.org/drawingml/2006/main">
              <a:ext uri="{FF2B5EF4-FFF2-40B4-BE49-F238E27FC236}">
                <a16:creationId xmlns:a16="http://schemas.microsoft.com/office/drawing/2014/main" id="{6A155923-F532-47EF-B1C8-790313A6F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552950"/>
            <a:ext cx="2405063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Действие</a:t>
            </a:r>
          </a:p>
          <a:p xmlns:a="http://schemas.openxmlformats.org/drawingml/2006/main">
            <a:pPr>
              <a:defRPr sz="18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и ожидаемый</a:t>
            </a:r>
          </a:p>
          <a:p xmlns:a="http://schemas.openxmlformats.org/drawingml/2006/main">
            <a:pPr>
              <a:defRPr sz="18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14" name="body-13">
            <a:extLst xmlns:a="http://schemas.openxmlformats.org/drawingml/2006/main">
              <a:ext uri="{FF2B5EF4-FFF2-40B4-BE49-F238E27FC236}">
                <a16:creationId xmlns:a16="http://schemas.microsoft.com/office/drawing/2014/main" id="{AACAFA21-0726-4B40-9CB3-0DD83C1DC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715000"/>
            <a:ext cx="2405063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15" name="body-14">
            <a:extLst xmlns:a="http://schemas.openxmlformats.org/drawingml/2006/main">
              <a:ext uri="{FF2B5EF4-FFF2-40B4-BE49-F238E27FC236}">
                <a16:creationId xmlns:a16="http://schemas.microsoft.com/office/drawing/2014/main" id="{1F030AC1-2060-48D5-AE27-4959C22B5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295525"/>
            <a:ext cx="2405063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425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425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pPr>
            <a:r>
              <a:rPr sz="4425" b="0">
                <a:solidFill>
                  <a:srgbClr val="9D7038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16" name="body-15">
            <a:extLst xmlns:a="http://schemas.openxmlformats.org/drawingml/2006/main">
              <a:ext uri="{FF2B5EF4-FFF2-40B4-BE49-F238E27FC236}">
                <a16:creationId xmlns:a16="http://schemas.microsoft.com/office/drawing/2014/main" id="{DAF5C480-BF16-4E9D-9DF2-2A841168B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3581400"/>
            <a:ext cx="2405063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1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этапа</a:t>
            </a:r>
          </a:p>
        </p:txBody>
      </p:sp>
      <p:sp>
        <p:nvSpPr>
          <p:cNvPr id="17" name="body-16">
            <a:extLst xmlns:a="http://schemas.openxmlformats.org/drawingml/2006/main">
              <a:ext uri="{FF2B5EF4-FFF2-40B4-BE49-F238E27FC236}">
                <a16:creationId xmlns:a16="http://schemas.microsoft.com/office/drawing/2014/main" id="{632A2018-B1B9-4A21-8993-09CD507E3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4552950"/>
            <a:ext cx="2405063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Действие</a:t>
            </a:r>
          </a:p>
          <a:p xmlns:a="http://schemas.openxmlformats.org/drawingml/2006/main">
            <a:pPr>
              <a:defRPr sz="18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и ожидаемый</a:t>
            </a:r>
          </a:p>
          <a:p xmlns:a="http://schemas.openxmlformats.org/drawingml/2006/main">
            <a:pPr>
              <a:defRPr sz="180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18" name="body-17">
            <a:extLst xmlns:a="http://schemas.openxmlformats.org/drawingml/2006/main">
              <a:ext uri="{FF2B5EF4-FFF2-40B4-BE49-F238E27FC236}">
                <a16:creationId xmlns:a16="http://schemas.microsoft.com/office/drawing/2014/main" id="{2C320485-9700-4869-9E75-F521216C0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5715000"/>
            <a:ext cx="2405063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</p:spTree>
    <p:extLst>
      <p:ext uri="{BB962C8B-B14F-4D97-AF65-F5344CB8AC3E}">
        <p14:creationId xmlns:p14="http://schemas.microsoft.com/office/powerpoint/2010/main" val="1571158724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ody-0">
            <a:extLst xmlns:a="http://schemas.openxmlformats.org/drawingml/2006/main">
              <a:ext uri="{FF2B5EF4-FFF2-40B4-BE49-F238E27FC236}">
                <a16:creationId xmlns:a16="http://schemas.microsoft.com/office/drawing/2014/main" id="{3F0AD157-21F3-4A86-B3C4-B48E1352F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34675" y="59912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11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36A0B582-E475-471B-92AE-84A1D2649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057400"/>
            <a:ext cx="981075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825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6825" b="0">
                <a:solidFill>
                  <a:srgbClr val="9D7038"/>
                </a:solidFill>
                <a:latin typeface="Georgia"/>
                <a:ea typeface="Georgia"/>
                <a:cs typeface="Georgia"/>
              </a:defRPr>
            </a:pPr>
            <a:r>
              <a:rPr sz="6825" b="0">
                <a:solidFill>
                  <a:srgbClr val="9D7038"/>
                </a:solidFill>
                <a:latin typeface="Georgia"/>
                <a:ea typeface="Georgia"/>
                <a:cs typeface="Georgia"/>
              </a:rPr>
              <a:t>«</a:t>
            </a:r>
          </a:p>
        </p:txBody>
      </p:sp>
      <p:sp>
        <p:nvSpPr>
          <p:cNvPr id="3" name="title-2">
            <a:extLst xmlns:a="http://schemas.openxmlformats.org/drawingml/2006/main">
              <a:ext uri="{FF2B5EF4-FFF2-40B4-BE49-F238E27FC236}">
                <a16:creationId xmlns:a16="http://schemas.microsoft.com/office/drawing/2014/main" id="{E5B811EF-8827-4079-BA2E-DB81C4F77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2447925"/>
            <a:ext cx="92583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825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825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Ключевая цитата</a:t>
            </a:r>
          </a:p>
          <a:p xmlns:a="http://schemas.openxmlformats.org/drawingml/2006/main">
            <a:pPr>
              <a:defRPr sz="3825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или главная мысль</a:t>
            </a:r>
          </a:p>
          <a:p xmlns:a="http://schemas.openxmlformats.org/drawingml/2006/main">
            <a:pPr>
              <a:defRPr sz="3825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выступления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EFAB09EC-87E2-4C38-945D-CCE91BD41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4962525"/>
            <a:ext cx="9220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Имя Фамилия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D16E7D08-F62E-470C-8601-8D9CA52E5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5457825"/>
            <a:ext cx="92202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796751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796751"/>
                </a:solidFill>
                <a:latin typeface="Segoe UI"/>
                <a:ea typeface="Segoe UI"/>
                <a:cs typeface="Segoe UI"/>
              </a:rPr>
              <a:t>Должность или источник цитаты</a:t>
            </a:r>
          </a:p>
        </p:txBody>
      </p:sp>
    </p:spTree>
    <p:extLst>
      <p:ext uri="{BB962C8B-B14F-4D97-AF65-F5344CB8AC3E}">
        <p14:creationId xmlns:p14="http://schemas.microsoft.com/office/powerpoint/2010/main" val="231401929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-0">
            <a:extLst xmlns:a="http://schemas.openxmlformats.org/drawingml/2006/main">
              <a:ext uri="{FF2B5EF4-FFF2-40B4-BE49-F238E27FC236}">
                <a16:creationId xmlns:a16="http://schemas.microsoft.com/office/drawing/2014/main" id="{553719B7-78AC-4E23-B59B-2D08211D7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3124200"/>
            <a:ext cx="100393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4575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ctr">
              <a:defRPr sz="4575" b="0">
                <a:solidFill>
                  <a:srgbClr val="4A2C13"/>
                </a:solidFill>
                <a:latin typeface="Georgia"/>
                <a:ea typeface="Georgia"/>
                <a:cs typeface="Georgia"/>
              </a:defRPr>
            </a:pPr>
            <a:r>
              <a:rPr sz="4575" b="0">
                <a:solidFill>
                  <a:srgbClr val="4A2C13"/>
                </a:solidFill>
                <a:latin typeface="Georgia"/>
                <a:ea typeface="Georgia"/>
                <a:cs typeface="Georgia"/>
              </a:rPr>
              <a:t>Спасибо за внимание</a:t>
            </a:r>
          </a:p>
        </p:txBody>
      </p:sp>
      <p:sp>
        <p:nvSpPr>
          <p:cNvPr id="2" name="subtitle-1">
            <a:extLst xmlns:a="http://schemas.openxmlformats.org/drawingml/2006/main">
              <a:ext uri="{FF2B5EF4-FFF2-40B4-BE49-F238E27FC236}">
                <a16:creationId xmlns:a16="http://schemas.microsoft.com/office/drawing/2014/main" id="{0678C1B7-432E-4616-908C-D79100AB1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24075" y="4610100"/>
            <a:ext cx="79438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7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17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Вопросы и обсуждение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FD7964BB-6153-416C-8193-F7BB9D5EE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562600"/>
            <a:ext cx="8001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575" b="0">
                <a:solidFill>
                  <a:srgbClr val="4A2C13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4A2C13"/>
                </a:solidFill>
                <a:latin typeface="Segoe UI"/>
                <a:ea typeface="Segoe UI"/>
                <a:cs typeface="Segoe UI"/>
              </a:rPr>
              <a:t>Имя Фамилия / Контакты</a:t>
            </a:r>
          </a:p>
        </p:txBody>
      </p:sp>
    </p:spTree>
    <p:extLst>
      <p:ext uri="{BB962C8B-B14F-4D97-AF65-F5344CB8AC3E}">
        <p14:creationId xmlns:p14="http://schemas.microsoft.com/office/powerpoint/2010/main" val="2070616661"/>
      </p:ext>
    </p:extLst>
  </p:cSld>
</p:sld>
</file>

<file path=ppt/theme/theme1.xml><?xml version="1.0" encoding="utf-8"?>
<a:theme xmlns:a="http://schemas.openxmlformats.org/drawingml/2006/main" name="Слоновая кость и бронза">
  <a:themeElements>
    <a:clrScheme name="Слоновая кость и бронза">
      <a:dk1>
        <a:srgbClr val="4A2C13"/>
      </a:dk1>
      <a:lt1>
        <a:srgbClr val="FFF9ED"/>
      </a:lt1>
      <a:dk2>
        <a:srgbClr val="46392C"/>
      </a:dk2>
      <a:lt2>
        <a:srgbClr val="EEE2CC"/>
      </a:lt2>
      <a:accent1>
        <a:srgbClr val="815B2F"/>
      </a:accent1>
      <a:accent2>
        <a:srgbClr val="9D7038"/>
      </a:accent2>
      <a:accent3>
        <a:srgbClr val="796751"/>
      </a:accent3>
      <a:accent4>
        <a:srgbClr val="C9B595"/>
      </a:accent4>
      <a:accent5>
        <a:srgbClr val="EEE2CC"/>
      </a:accent5>
      <a:accent6>
        <a:srgbClr val="8B7763"/>
      </a:accent6>
      <a:hlink>
        <a:srgbClr val="9D7038"/>
      </a:hlink>
      <a:folHlink>
        <a:srgbClr val="796751"/>
      </a:folHlink>
    </a:clrScheme>
    <a:fontScheme name="Georgia / Segoe UI">
      <a:majorFont>
        <a:latin typeface="Georgia"/>
        <a:ea typeface=""/>
        <a:cs typeface=""/>
      </a:majorFont>
      <a:minorFont>
        <a:latin typeface="Segoe UI"/>
        <a:ea typeface=""/>
        <a:cs typeface=""/>
      </a:minorFont>
    </a:fontScheme>
    <a:fmtScheme name="Слоновая кость и бронза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2026-10-03T02:24:35.5630000Z</dcterms:created>
  <dcterms:modified xsi:type="dcterms:W3CDTF">2026-10-03T02:24:35.5630000Z</dcterms:modified>
</coreProperties>
</file>